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docProps/custom.xml" ContentType="application/vnd.openxmlformats-officedocument.custom-properties+xml"/>
  <Override PartName="/ppt/notesSlides/notesSlide12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7.xml" ContentType="application/vnd.openxmlformats-officedocument.presentationml.notesSlide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diagrams/colors4.xml" ContentType="application/vnd.openxmlformats-officedocument.drawingml.diagramColor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notesSlides/notesSlide15.xml" ContentType="application/vnd.openxmlformats-officedocument.presentationml.notesSlide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diagrams/layout4.xml" ContentType="application/vnd.openxmlformats-officedocument.drawingml.diagramLayout+xml"/>
  <Override PartName="/ppt/notesSlides/notesSlide13.xml" ContentType="application/vnd.openxmlformats-officedocument.presentationml.notesSlide+xml"/>
  <Default Extension="wdp" ContentType="image/vnd.ms-photo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diagrams/layout2.xml" ContentType="application/vnd.openxmlformats-officedocument.drawingml.diagram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5.xml" ContentType="application/vnd.openxmlformats-officedocument.drawingml.diagramData+xml"/>
  <Override PartName="/ppt/diagrams/data3.xml" ContentType="application/vnd.openxmlformats-officedocument.drawingml.diagramData+xml"/>
  <Override PartName="/ppt/notesSlides/notesSlide6.xml" ContentType="application/vnd.openxmlformats-officedocument.presentationml.notesSlide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notesSlides/notesSlide4.xml" ContentType="application/vnd.openxmlformats-officedocument.presentationml.notesSlide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notesSlides/notesSlide14.xml" ContentType="application/vnd.openxmlformats-officedocument.presentationml.notesSlide+xml"/>
  <Override PartName="/ppt/commentAuthors.xml" ContentType="application/vnd.openxmlformats-officedocument.presentationml.commentAuthors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colors6.xml" ContentType="application/vnd.openxmlformats-officedocument.drawingml.diagramColor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diagrams/drawing5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50" r:id="rId2"/>
    <p:sldMasterId id="2147483673" r:id="rId3"/>
    <p:sldMasterId id="2147483868" r:id="rId4"/>
  </p:sldMasterIdLst>
  <p:notesMasterIdLst>
    <p:notesMasterId r:id="rId31"/>
  </p:notesMasterIdLst>
  <p:handoutMasterIdLst>
    <p:handoutMasterId r:id="rId32"/>
  </p:handoutMasterIdLst>
  <p:sldIdLst>
    <p:sldId id="347" r:id="rId5"/>
    <p:sldId id="338" r:id="rId6"/>
    <p:sldId id="334" r:id="rId7"/>
    <p:sldId id="327" r:id="rId8"/>
    <p:sldId id="362" r:id="rId9"/>
    <p:sldId id="340" r:id="rId10"/>
    <p:sldId id="352" r:id="rId11"/>
    <p:sldId id="363" r:id="rId12"/>
    <p:sldId id="364" r:id="rId13"/>
    <p:sldId id="353" r:id="rId14"/>
    <p:sldId id="354" r:id="rId15"/>
    <p:sldId id="355" r:id="rId16"/>
    <p:sldId id="356" r:id="rId17"/>
    <p:sldId id="359" r:id="rId18"/>
    <p:sldId id="348" r:id="rId19"/>
    <p:sldId id="328" r:id="rId20"/>
    <p:sldId id="316" r:id="rId21"/>
    <p:sldId id="318" r:id="rId22"/>
    <p:sldId id="319" r:id="rId23"/>
    <p:sldId id="320" r:id="rId24"/>
    <p:sldId id="343" r:id="rId25"/>
    <p:sldId id="342" r:id="rId26"/>
    <p:sldId id="360" r:id="rId27"/>
    <p:sldId id="331" r:id="rId28"/>
    <p:sldId id="361" r:id="rId29"/>
    <p:sldId id="323" r:id="rId30"/>
  </p:sldIdLst>
  <p:sldSz cx="9144000" cy="6858000" type="screen4x3"/>
  <p:notesSz cx="9928225" cy="6797675"/>
  <p:custDataLst>
    <p:tags r:id="rId33"/>
  </p:custData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1200" kern="1200">
        <a:solidFill>
          <a:srgbClr val="3E788A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200" kern="1200">
        <a:solidFill>
          <a:srgbClr val="3E788A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200" kern="1200">
        <a:solidFill>
          <a:srgbClr val="3E788A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200" kern="1200">
        <a:solidFill>
          <a:srgbClr val="3E788A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200" kern="1200">
        <a:solidFill>
          <a:srgbClr val="3E788A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rgbClr val="3E788A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rgbClr val="3E788A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rgbClr val="3E788A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rgbClr val="3E788A"/>
        </a:solidFill>
        <a:latin typeface="Arial" pitchFamily="34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642">
          <p15:clr>
            <a:srgbClr val="A4A3A4"/>
          </p15:clr>
        </p15:guide>
        <p15:guide id="2" orient="horz" pos="3010">
          <p15:clr>
            <a:srgbClr val="A4A3A4"/>
          </p15:clr>
        </p15:guide>
        <p15:guide id="3" pos="3589">
          <p15:clr>
            <a:srgbClr val="A4A3A4"/>
          </p15:clr>
        </p15:guide>
        <p15:guide id="4" pos="5205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141">
          <p15:clr>
            <a:srgbClr val="A4A3A4"/>
          </p15:clr>
        </p15:guide>
        <p15:guide id="2" pos="312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Дмитрий Стрельников" initials="a" lastIdx="2" clrIdx="0"/>
  <p:cmAuthor id="1" name="user" initials="u" lastIdx="4" clrIdx="1"/>
  <p:cmAuthor id="2" name="Болгов" initials="С.М.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6600"/>
    <a:srgbClr val="FFCC00"/>
    <a:srgbClr val="0457DE"/>
    <a:srgbClr val="FFFFCC"/>
    <a:srgbClr val="B6B9C8"/>
    <a:srgbClr val="BBD971"/>
    <a:srgbClr val="C35D8B"/>
    <a:srgbClr val="F7BFC2"/>
    <a:srgbClr val="FFD41D"/>
    <a:srgbClr val="467A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38B1855-1B75-4FBE-930C-398BA8C253C6}" styleName="Стиль из темы 2 -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Светлый стиль 1 -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EC20E35-A176-4012-BC5E-935CFFF8708E}" styleName="Средний стиль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618" autoAdjust="0"/>
    <p:restoredTop sz="94434" autoAdjust="0"/>
  </p:normalViewPr>
  <p:slideViewPr>
    <p:cSldViewPr>
      <p:cViewPr varScale="1">
        <p:scale>
          <a:sx n="129" d="100"/>
          <a:sy n="129" d="100"/>
        </p:scale>
        <p:origin x="-1104" y="-90"/>
      </p:cViewPr>
      <p:guideLst>
        <p:guide orient="horz" pos="2642"/>
        <p:guide orient="horz" pos="3010"/>
        <p:guide pos="3589"/>
        <p:guide pos="5205"/>
      </p:guideLst>
    </p:cSldViewPr>
  </p:slideViewPr>
  <p:outlineViewPr>
    <p:cViewPr>
      <p:scale>
        <a:sx n="33" d="100"/>
        <a:sy n="33" d="100"/>
      </p:scale>
      <p:origin x="0" y="602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54" d="100"/>
          <a:sy n="54" d="100"/>
        </p:scale>
        <p:origin x="-2634" y="-108"/>
      </p:cViewPr>
      <p:guideLst>
        <p:guide orient="horz" pos="2141"/>
        <p:guide pos="3128"/>
      </p:guideLst>
    </p:cSldViewPr>
  </p:notesViewPr>
  <p:gridSpacing cx="46085125" cy="4608512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commentAuthors" Target="comment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gs" Target="tags/tag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handoutMaster" Target="handoutMasters/handoutMaster1.xml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000B84E-3DF1-48DE-B958-B1411764BBAA}" type="doc">
      <dgm:prSet loTypeId="urn:microsoft.com/office/officeart/2005/8/layout/StepDown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508ACA9-A2FE-47D0-9E98-B09C8A2A35C4}">
      <dgm:prSet phldrT="[Текст]" custT="1"/>
      <dgm:spPr>
        <a:solidFill>
          <a:schemeClr val="bg1"/>
        </a:solidFill>
        <a:ln>
          <a:solidFill>
            <a:schemeClr val="bg1">
              <a:lumMod val="85000"/>
            </a:schemeClr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sz="1400" b="1" dirty="0" err="1" smtClean="0">
              <a:solidFill>
                <a:schemeClr val="tx1"/>
              </a:solidFill>
            </a:rPr>
            <a:t>Предпроектное</a:t>
          </a:r>
          <a:r>
            <a:rPr lang="ru-RU" sz="1400" b="1" dirty="0" smtClean="0">
              <a:solidFill>
                <a:schemeClr val="tx1"/>
              </a:solidFill>
            </a:rPr>
            <a:t> обследование</a:t>
          </a:r>
          <a:endParaRPr lang="ru-RU" sz="1400" b="1" dirty="0">
            <a:solidFill>
              <a:schemeClr val="tx1"/>
            </a:solidFill>
          </a:endParaRPr>
        </a:p>
      </dgm:t>
    </dgm:pt>
    <dgm:pt modelId="{63AE5740-105B-4B41-9783-7FABD4A2A8AC}" type="parTrans" cxnId="{0DC8472F-7D78-43C3-994C-C91B31370A7B}">
      <dgm:prSet/>
      <dgm:spPr/>
      <dgm:t>
        <a:bodyPr/>
        <a:lstStyle/>
        <a:p>
          <a:endParaRPr lang="ru-RU"/>
        </a:p>
      </dgm:t>
    </dgm:pt>
    <dgm:pt modelId="{BD6F386D-1658-48CB-8078-0F5B44ED1BF0}" type="sibTrans" cxnId="{0DC8472F-7D78-43C3-994C-C91B31370A7B}">
      <dgm:prSet/>
      <dgm:spPr/>
      <dgm:t>
        <a:bodyPr/>
        <a:lstStyle/>
        <a:p>
          <a:endParaRPr lang="ru-RU"/>
        </a:p>
      </dgm:t>
    </dgm:pt>
    <dgm:pt modelId="{4F7709AD-D256-40D8-A828-A0651265D1A3}">
      <dgm:prSet phldrT="[Текст]" custT="1"/>
      <dgm:spPr/>
      <dgm:t>
        <a:bodyPr/>
        <a:lstStyle/>
        <a:p>
          <a:pPr marL="177800" indent="-177800">
            <a:spcAft>
              <a:spcPts val="600"/>
            </a:spcAft>
          </a:pPr>
          <a:r>
            <a:rPr lang="ru-RU" sz="1200" dirty="0" smtClean="0"/>
            <a:t> Концепция создания РГИС</a:t>
          </a:r>
          <a:endParaRPr lang="ru-RU" sz="1200" dirty="0"/>
        </a:p>
      </dgm:t>
    </dgm:pt>
    <dgm:pt modelId="{5CC4AD55-A5FF-4178-90A4-7F6ED31BC3EA}" type="parTrans" cxnId="{0DC178A3-B7A4-4FA5-9462-0B3D9471BF0F}">
      <dgm:prSet/>
      <dgm:spPr/>
      <dgm:t>
        <a:bodyPr/>
        <a:lstStyle/>
        <a:p>
          <a:endParaRPr lang="ru-RU"/>
        </a:p>
      </dgm:t>
    </dgm:pt>
    <dgm:pt modelId="{E59A3F92-6545-49FC-BA4A-294E3415EDD9}" type="sibTrans" cxnId="{0DC178A3-B7A4-4FA5-9462-0B3D9471BF0F}">
      <dgm:prSet/>
      <dgm:spPr/>
      <dgm:t>
        <a:bodyPr/>
        <a:lstStyle/>
        <a:p>
          <a:endParaRPr lang="ru-RU"/>
        </a:p>
      </dgm:t>
    </dgm:pt>
    <dgm:pt modelId="{782AD035-1B14-40C8-B427-BA340CF20A13}">
      <dgm:prSet phldrT="[Текст]"/>
      <dgm:spPr>
        <a:solidFill>
          <a:schemeClr val="bg1"/>
        </a:solidFill>
        <a:ln>
          <a:solidFill>
            <a:schemeClr val="bg1">
              <a:lumMod val="85000"/>
            </a:schemeClr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Разработка РГИС</a:t>
          </a:r>
          <a:endParaRPr lang="ru-RU" b="1" dirty="0">
            <a:solidFill>
              <a:schemeClr val="tx1"/>
            </a:solidFill>
          </a:endParaRPr>
        </a:p>
      </dgm:t>
    </dgm:pt>
    <dgm:pt modelId="{70F240CE-CB79-490D-A2B4-655EA634BBCE}" type="parTrans" cxnId="{8FEB9297-A213-4631-A947-D1F3AA1A3B97}">
      <dgm:prSet/>
      <dgm:spPr/>
      <dgm:t>
        <a:bodyPr/>
        <a:lstStyle/>
        <a:p>
          <a:endParaRPr lang="ru-RU"/>
        </a:p>
      </dgm:t>
    </dgm:pt>
    <dgm:pt modelId="{B1F0A8C7-0D49-4FBD-85EC-F4EE84364692}" type="sibTrans" cxnId="{8FEB9297-A213-4631-A947-D1F3AA1A3B97}">
      <dgm:prSet/>
      <dgm:spPr/>
      <dgm:t>
        <a:bodyPr/>
        <a:lstStyle/>
        <a:p>
          <a:endParaRPr lang="ru-RU"/>
        </a:p>
      </dgm:t>
    </dgm:pt>
    <dgm:pt modelId="{CB7598F0-8436-4060-ABAE-169A0DE00B38}">
      <dgm:prSet phldrT="[Текст]" custT="1"/>
      <dgm:spPr/>
      <dgm:t>
        <a:bodyPr/>
        <a:lstStyle/>
        <a:p>
          <a:pPr marL="177800" indent="-177800">
            <a:spcAft>
              <a:spcPts val="600"/>
            </a:spcAft>
          </a:pPr>
          <a:r>
            <a:rPr lang="ru-RU" sz="1200" dirty="0" smtClean="0"/>
            <a:t>Функциональные модули РГИС ТО</a:t>
          </a:r>
          <a:endParaRPr lang="ru-RU" sz="1200" dirty="0"/>
        </a:p>
      </dgm:t>
    </dgm:pt>
    <dgm:pt modelId="{DC096CAF-81A8-4BFC-9206-B8A64B880B60}" type="parTrans" cxnId="{F7765398-5571-4245-A8CD-8C40B2252448}">
      <dgm:prSet/>
      <dgm:spPr/>
      <dgm:t>
        <a:bodyPr/>
        <a:lstStyle/>
        <a:p>
          <a:endParaRPr lang="ru-RU"/>
        </a:p>
      </dgm:t>
    </dgm:pt>
    <dgm:pt modelId="{6C31CE78-6D78-429B-98C2-E1D1086DEB5D}" type="sibTrans" cxnId="{F7765398-5571-4245-A8CD-8C40B2252448}">
      <dgm:prSet/>
      <dgm:spPr/>
      <dgm:t>
        <a:bodyPr/>
        <a:lstStyle/>
        <a:p>
          <a:endParaRPr lang="ru-RU"/>
        </a:p>
      </dgm:t>
    </dgm:pt>
    <dgm:pt modelId="{DD5AD6CE-2618-4992-A19F-65CB9F62A935}">
      <dgm:prSet phldrT="[Текст]"/>
      <dgm:spPr>
        <a:solidFill>
          <a:schemeClr val="bg1"/>
        </a:solidFill>
        <a:ln>
          <a:solidFill>
            <a:schemeClr val="bg1">
              <a:lumMod val="85000"/>
            </a:schemeClr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Опытная эксплуатация РГИС</a:t>
          </a:r>
          <a:endParaRPr lang="ru-RU" b="1" dirty="0">
            <a:solidFill>
              <a:schemeClr val="tx1"/>
            </a:solidFill>
          </a:endParaRPr>
        </a:p>
      </dgm:t>
    </dgm:pt>
    <dgm:pt modelId="{90B387F6-1727-4F41-BC34-BA6A59E70DD3}" type="parTrans" cxnId="{19E77389-83C6-49C4-946F-A870DA8CA363}">
      <dgm:prSet/>
      <dgm:spPr/>
      <dgm:t>
        <a:bodyPr/>
        <a:lstStyle/>
        <a:p>
          <a:endParaRPr lang="ru-RU"/>
        </a:p>
      </dgm:t>
    </dgm:pt>
    <dgm:pt modelId="{79FAEEE8-BDD8-454C-BE19-DE5D298A8579}" type="sibTrans" cxnId="{19E77389-83C6-49C4-946F-A870DA8CA363}">
      <dgm:prSet/>
      <dgm:spPr/>
      <dgm:t>
        <a:bodyPr/>
        <a:lstStyle/>
        <a:p>
          <a:endParaRPr lang="ru-RU"/>
        </a:p>
      </dgm:t>
    </dgm:pt>
    <dgm:pt modelId="{1C5B355C-9B94-4FF0-951D-6CBCD37903CB}">
      <dgm:prSet phldrT="[Текст]" custT="1"/>
      <dgm:spPr/>
      <dgm:t>
        <a:bodyPr/>
        <a:lstStyle/>
        <a:p>
          <a:pPr marL="177800" indent="-177800">
            <a:spcAft>
              <a:spcPts val="600"/>
            </a:spcAft>
          </a:pPr>
          <a:r>
            <a:rPr lang="ru-RU" sz="1200" dirty="0" smtClean="0"/>
            <a:t>Разработка типовых соглашений и регламентов об информационном взаимодействии </a:t>
          </a:r>
          <a:endParaRPr lang="ru-RU" sz="1200" dirty="0"/>
        </a:p>
      </dgm:t>
    </dgm:pt>
    <dgm:pt modelId="{9E12994C-EC1A-4CCF-87DA-519EC8E7A562}" type="parTrans" cxnId="{8FC82002-433B-4CC3-AF7F-49C9B53D54AC}">
      <dgm:prSet/>
      <dgm:spPr/>
      <dgm:t>
        <a:bodyPr/>
        <a:lstStyle/>
        <a:p>
          <a:endParaRPr lang="ru-RU"/>
        </a:p>
      </dgm:t>
    </dgm:pt>
    <dgm:pt modelId="{6445A6D0-E67A-442C-BB22-9BAA11BDC704}" type="sibTrans" cxnId="{8FC82002-433B-4CC3-AF7F-49C9B53D54AC}">
      <dgm:prSet/>
      <dgm:spPr/>
      <dgm:t>
        <a:bodyPr/>
        <a:lstStyle/>
        <a:p>
          <a:endParaRPr lang="ru-RU"/>
        </a:p>
      </dgm:t>
    </dgm:pt>
    <dgm:pt modelId="{3779A470-6239-418D-8A6A-F6DDBBA6C361}">
      <dgm:prSet phldrT="[Текст]" custT="1"/>
      <dgm:spPr/>
      <dgm:t>
        <a:bodyPr/>
        <a:lstStyle/>
        <a:p>
          <a:pPr marL="177800" indent="-177800">
            <a:spcAft>
              <a:spcPts val="600"/>
            </a:spcAft>
          </a:pPr>
          <a:r>
            <a:rPr lang="ru-RU" sz="1200" dirty="0" smtClean="0"/>
            <a:t> Опытный образец РГИС</a:t>
          </a:r>
          <a:endParaRPr lang="ru-RU" sz="1200" dirty="0"/>
        </a:p>
      </dgm:t>
    </dgm:pt>
    <dgm:pt modelId="{8F40AB6D-90DD-4D5D-8C43-92175C5F4957}" type="parTrans" cxnId="{519E33EF-9CCA-4947-B9E5-586FD061AC7B}">
      <dgm:prSet/>
      <dgm:spPr/>
      <dgm:t>
        <a:bodyPr/>
        <a:lstStyle/>
        <a:p>
          <a:endParaRPr lang="ru-RU"/>
        </a:p>
      </dgm:t>
    </dgm:pt>
    <dgm:pt modelId="{B30063FD-1B28-4AEE-A520-1FBE38A7A4E2}" type="sibTrans" cxnId="{519E33EF-9CCA-4947-B9E5-586FD061AC7B}">
      <dgm:prSet/>
      <dgm:spPr/>
      <dgm:t>
        <a:bodyPr/>
        <a:lstStyle/>
        <a:p>
          <a:endParaRPr lang="ru-RU"/>
        </a:p>
      </dgm:t>
    </dgm:pt>
    <dgm:pt modelId="{A7DBEFBB-965C-4A28-9E9D-27DA552F6BBD}">
      <dgm:prSet phldrT="[Текст]" custT="1"/>
      <dgm:spPr/>
      <dgm:t>
        <a:bodyPr/>
        <a:lstStyle/>
        <a:p>
          <a:pPr marL="177800" indent="-177800">
            <a:spcAft>
              <a:spcPts val="600"/>
            </a:spcAft>
          </a:pPr>
          <a:r>
            <a:rPr lang="ru-RU" sz="1200" dirty="0" smtClean="0"/>
            <a:t> Уточняющие  техническое задание</a:t>
          </a:r>
          <a:endParaRPr lang="ru-RU" sz="1200" dirty="0"/>
        </a:p>
      </dgm:t>
    </dgm:pt>
    <dgm:pt modelId="{7C755EBE-DBFC-4391-A6BC-98C439EACC53}" type="parTrans" cxnId="{BFB4E656-3658-44BF-9FF6-39F2983F6104}">
      <dgm:prSet/>
      <dgm:spPr/>
      <dgm:t>
        <a:bodyPr/>
        <a:lstStyle/>
        <a:p>
          <a:endParaRPr lang="ru-RU"/>
        </a:p>
      </dgm:t>
    </dgm:pt>
    <dgm:pt modelId="{23F9E26A-0BDB-4B93-8B28-5628E63AFB46}" type="sibTrans" cxnId="{BFB4E656-3658-44BF-9FF6-39F2983F6104}">
      <dgm:prSet/>
      <dgm:spPr/>
      <dgm:t>
        <a:bodyPr/>
        <a:lstStyle/>
        <a:p>
          <a:endParaRPr lang="ru-RU"/>
        </a:p>
      </dgm:t>
    </dgm:pt>
    <dgm:pt modelId="{F31FCC5C-670C-4C29-A84D-CDCB92CAF741}">
      <dgm:prSet phldrT="[Текст]" custT="1"/>
      <dgm:spPr/>
      <dgm:t>
        <a:bodyPr/>
        <a:lstStyle/>
        <a:p>
          <a:pPr marL="177800" indent="-177800">
            <a:spcAft>
              <a:spcPts val="600"/>
            </a:spcAft>
          </a:pPr>
          <a:r>
            <a:rPr lang="ru-RU" sz="1200" dirty="0" smtClean="0"/>
            <a:t>Первичное информационное наполнение РГИС ТО</a:t>
          </a:r>
          <a:endParaRPr lang="ru-RU" sz="1200" dirty="0"/>
        </a:p>
      </dgm:t>
    </dgm:pt>
    <dgm:pt modelId="{95382EEE-A555-44F5-B500-74B1F2D7BFF7}" type="parTrans" cxnId="{BB46E2BA-5589-4628-99B3-E5AB5EE21F9E}">
      <dgm:prSet/>
      <dgm:spPr/>
      <dgm:t>
        <a:bodyPr/>
        <a:lstStyle/>
        <a:p>
          <a:endParaRPr lang="ru-RU"/>
        </a:p>
      </dgm:t>
    </dgm:pt>
    <dgm:pt modelId="{E67B2F14-06B3-4162-8F5C-94A2ED1FD306}" type="sibTrans" cxnId="{BB46E2BA-5589-4628-99B3-E5AB5EE21F9E}">
      <dgm:prSet/>
      <dgm:spPr/>
      <dgm:t>
        <a:bodyPr/>
        <a:lstStyle/>
        <a:p>
          <a:endParaRPr lang="ru-RU"/>
        </a:p>
      </dgm:t>
    </dgm:pt>
    <dgm:pt modelId="{1F8C8F7D-E427-47DC-B457-97558BEE12BC}">
      <dgm:prSet phldrT="[Текст]" custT="1"/>
      <dgm:spPr/>
      <dgm:t>
        <a:bodyPr/>
        <a:lstStyle/>
        <a:p>
          <a:pPr marL="177800" indent="-177800">
            <a:spcAft>
              <a:spcPts val="600"/>
            </a:spcAft>
          </a:pPr>
          <a:r>
            <a:rPr lang="ru-RU" sz="1200" dirty="0" smtClean="0"/>
            <a:t> Перечень прикладных задач</a:t>
          </a:r>
          <a:endParaRPr lang="ru-RU" sz="1200" dirty="0"/>
        </a:p>
      </dgm:t>
    </dgm:pt>
    <dgm:pt modelId="{272381F3-A2D5-4B8C-83CE-6255C5F45FA1}" type="parTrans" cxnId="{B0543CD4-839C-452D-8AA8-B547D52E4CCD}">
      <dgm:prSet/>
      <dgm:spPr/>
      <dgm:t>
        <a:bodyPr/>
        <a:lstStyle/>
        <a:p>
          <a:endParaRPr lang="ru-RU"/>
        </a:p>
      </dgm:t>
    </dgm:pt>
    <dgm:pt modelId="{4EE7BA2E-78F4-470D-ADBC-FD5B5B1148ED}" type="sibTrans" cxnId="{B0543CD4-839C-452D-8AA8-B547D52E4CCD}">
      <dgm:prSet/>
      <dgm:spPr/>
      <dgm:t>
        <a:bodyPr/>
        <a:lstStyle/>
        <a:p>
          <a:endParaRPr lang="ru-RU"/>
        </a:p>
      </dgm:t>
    </dgm:pt>
    <dgm:pt modelId="{E011DF48-C305-4A9D-A81E-87E0DD6E0D1E}">
      <dgm:prSet phldrT="[Текст]" custT="1"/>
      <dgm:spPr/>
      <dgm:t>
        <a:bodyPr/>
        <a:lstStyle/>
        <a:p>
          <a:pPr marL="177800" indent="-177800">
            <a:spcAft>
              <a:spcPts val="600"/>
            </a:spcAft>
          </a:pPr>
          <a:r>
            <a:rPr lang="ru-RU" sz="1200" dirty="0" smtClean="0"/>
            <a:t>Обучение работе</a:t>
          </a:r>
          <a:endParaRPr lang="ru-RU" sz="1200" dirty="0"/>
        </a:p>
      </dgm:t>
    </dgm:pt>
    <dgm:pt modelId="{5418F526-C3E1-4BE5-9299-5751ADF2835F}" type="parTrans" cxnId="{B1A2E207-5136-498F-859A-C2AF1656F72A}">
      <dgm:prSet/>
      <dgm:spPr/>
      <dgm:t>
        <a:bodyPr/>
        <a:lstStyle/>
        <a:p>
          <a:endParaRPr lang="ru-RU"/>
        </a:p>
      </dgm:t>
    </dgm:pt>
    <dgm:pt modelId="{9A4F7B83-0BDC-4390-9559-CCCA514298AE}" type="sibTrans" cxnId="{B1A2E207-5136-498F-859A-C2AF1656F72A}">
      <dgm:prSet/>
      <dgm:spPr/>
      <dgm:t>
        <a:bodyPr/>
        <a:lstStyle/>
        <a:p>
          <a:endParaRPr lang="ru-RU"/>
        </a:p>
      </dgm:t>
    </dgm:pt>
    <dgm:pt modelId="{A218A4A8-DC5D-4396-AED6-CBA787BD9F8D}" type="pres">
      <dgm:prSet presAssocID="{D000B84E-3DF1-48DE-B958-B1411764BBAA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1C6192CA-029E-4BB4-B58A-320EDA6F2D36}" type="pres">
      <dgm:prSet presAssocID="{6508ACA9-A2FE-47D0-9E98-B09C8A2A35C4}" presName="composite" presStyleCnt="0"/>
      <dgm:spPr/>
    </dgm:pt>
    <dgm:pt modelId="{65FD6A2B-50E5-4F63-B8FA-CD3269654417}" type="pres">
      <dgm:prSet presAssocID="{6508ACA9-A2FE-47D0-9E98-B09C8A2A35C4}" presName="bentUpArrow1" presStyleLbl="alignImgPlace1" presStyleIdx="0" presStyleCnt="2" custScaleX="38835" custScaleY="110014" custLinFactNeighborX="18313" custLinFactNeighborY="-61116"/>
      <dgm:spPr>
        <a:solidFill>
          <a:schemeClr val="bg1">
            <a:lumMod val="75000"/>
          </a:schemeClr>
        </a:solidFill>
        <a:ln>
          <a:noFill/>
        </a:ln>
      </dgm:spPr>
      <dgm:t>
        <a:bodyPr/>
        <a:lstStyle/>
        <a:p>
          <a:endParaRPr lang="ru-RU"/>
        </a:p>
      </dgm:t>
    </dgm:pt>
    <dgm:pt modelId="{DDFD2959-13F4-419E-8D5E-06D25D132B64}" type="pres">
      <dgm:prSet presAssocID="{6508ACA9-A2FE-47D0-9E98-B09C8A2A35C4}" presName="ParentText" presStyleLbl="node1" presStyleIdx="0" presStyleCnt="3" custScaleY="44319" custLinFactNeighborX="2266" custLinFactNeighborY="-35739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CCE576E-0D4E-47A6-A820-52CE9A7F538B}" type="pres">
      <dgm:prSet presAssocID="{6508ACA9-A2FE-47D0-9E98-B09C8A2A35C4}" presName="ChildText" presStyleLbl="revTx" presStyleIdx="0" presStyleCnt="3" custScaleX="217905" custLinFactNeighborX="73696" custLinFactNeighborY="-2624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6B7601-B8C8-46E9-897B-1BEF3D038D25}" type="pres">
      <dgm:prSet presAssocID="{BD6F386D-1658-48CB-8078-0F5B44ED1BF0}" presName="sibTrans" presStyleCnt="0"/>
      <dgm:spPr/>
    </dgm:pt>
    <dgm:pt modelId="{1ADE2FC7-AD20-4EC5-B65C-1EBB97CFD724}" type="pres">
      <dgm:prSet presAssocID="{782AD035-1B14-40C8-B427-BA340CF20A13}" presName="composite" presStyleCnt="0"/>
      <dgm:spPr/>
    </dgm:pt>
    <dgm:pt modelId="{44F1F219-30D6-4E0A-B342-8502ABD12C53}" type="pres">
      <dgm:prSet presAssocID="{782AD035-1B14-40C8-B427-BA340CF20A13}" presName="bentUpArrow1" presStyleLbl="alignImgPlace1" presStyleIdx="1" presStyleCnt="2" custScaleX="35914" custScaleY="109970" custLinFactNeighborX="-35056" custLinFactNeighborY="-53937"/>
      <dgm:spPr>
        <a:solidFill>
          <a:schemeClr val="bg1">
            <a:lumMod val="75000"/>
          </a:schemeClr>
        </a:solidFill>
        <a:ln>
          <a:noFill/>
        </a:ln>
      </dgm:spPr>
      <dgm:t>
        <a:bodyPr/>
        <a:lstStyle/>
        <a:p>
          <a:endParaRPr lang="ru-RU"/>
        </a:p>
      </dgm:t>
    </dgm:pt>
    <dgm:pt modelId="{E053E65F-6225-4CF1-A458-CE83BFF1779D}" type="pres">
      <dgm:prSet presAssocID="{782AD035-1B14-40C8-B427-BA340CF20A13}" presName="ParentText" presStyleLbl="node1" presStyleIdx="1" presStyleCnt="3" custScaleY="48656" custLinFactNeighborX="-30513" custLinFactNeighborY="-3166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E30B24-0322-4BBE-B871-6A86F6053201}" type="pres">
      <dgm:prSet presAssocID="{782AD035-1B14-40C8-B427-BA340CF20A13}" presName="ChildText" presStyleLbl="revTx" presStyleIdx="1" presStyleCnt="3" custScaleX="203510" custScaleY="108402" custLinFactNeighborX="18157" custLinFactNeighborY="-3373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05C8E19-C72D-481B-8037-0444D8CC0F2F}" type="pres">
      <dgm:prSet presAssocID="{B1F0A8C7-0D49-4FBD-85EC-F4EE84364692}" presName="sibTrans" presStyleCnt="0"/>
      <dgm:spPr/>
    </dgm:pt>
    <dgm:pt modelId="{A5A6F0DD-DBDC-487D-BB5D-DE08CEE1BDCF}" type="pres">
      <dgm:prSet presAssocID="{DD5AD6CE-2618-4992-A19F-65CB9F62A935}" presName="composite" presStyleCnt="0"/>
      <dgm:spPr/>
    </dgm:pt>
    <dgm:pt modelId="{6B12D167-D1EA-4971-AE09-FDD1F888B57D}" type="pres">
      <dgm:prSet presAssocID="{DD5AD6CE-2618-4992-A19F-65CB9F62A935}" presName="ParentText" presStyleLbl="node1" presStyleIdx="2" presStyleCnt="3" custScaleY="43848" custLinFactNeighborX="-65909" custLinFactNeighborY="-22297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287768-0B09-46EC-BE9C-D1DBC23EDF5B}" type="pres">
      <dgm:prSet presAssocID="{DD5AD6CE-2618-4992-A19F-65CB9F62A935}" presName="FinalChildText" presStyleLbl="revTx" presStyleIdx="2" presStyleCnt="3" custScaleX="196105" custLinFactNeighborX="-37126" custLinFactNeighborY="-1531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8A12183-5977-4AB1-B50F-14497C9CBB72}" type="presOf" srcId="{F31FCC5C-670C-4C29-A84D-CDCB92CAF741}" destId="{80E30B24-0322-4BBE-B871-6A86F6053201}" srcOrd="0" destOrd="1" presId="urn:microsoft.com/office/officeart/2005/8/layout/StepDownProcess"/>
    <dgm:cxn modelId="{0DC178A3-B7A4-4FA5-9462-0B3D9471BF0F}" srcId="{6508ACA9-A2FE-47D0-9E98-B09C8A2A35C4}" destId="{4F7709AD-D256-40D8-A828-A0651265D1A3}" srcOrd="0" destOrd="0" parTransId="{5CC4AD55-A5FF-4178-90A4-7F6ED31BC3EA}" sibTransId="{E59A3F92-6545-49FC-BA4A-294E3415EDD9}"/>
    <dgm:cxn modelId="{0CA94F78-2281-4179-AB05-F06844FF7737}" type="presOf" srcId="{4F7709AD-D256-40D8-A828-A0651265D1A3}" destId="{BCCE576E-0D4E-47A6-A820-52CE9A7F538B}" srcOrd="0" destOrd="0" presId="urn:microsoft.com/office/officeart/2005/8/layout/StepDownProcess"/>
    <dgm:cxn modelId="{A534068C-228E-497A-8944-CF57721DD5E3}" type="presOf" srcId="{E011DF48-C305-4A9D-A81E-87E0DD6E0D1E}" destId="{6D287768-0B09-46EC-BE9C-D1DBC23EDF5B}" srcOrd="0" destOrd="1" presId="urn:microsoft.com/office/officeart/2005/8/layout/StepDownProcess"/>
    <dgm:cxn modelId="{F7765398-5571-4245-A8CD-8C40B2252448}" srcId="{782AD035-1B14-40C8-B427-BA340CF20A13}" destId="{CB7598F0-8436-4060-ABAE-169A0DE00B38}" srcOrd="0" destOrd="0" parTransId="{DC096CAF-81A8-4BFC-9206-B8A64B880B60}" sibTransId="{6C31CE78-6D78-429B-98C2-E1D1086DEB5D}"/>
    <dgm:cxn modelId="{527C2215-AEE4-434B-8A7C-CB8B50D8FA44}" type="presOf" srcId="{6508ACA9-A2FE-47D0-9E98-B09C8A2A35C4}" destId="{DDFD2959-13F4-419E-8D5E-06D25D132B64}" srcOrd="0" destOrd="0" presId="urn:microsoft.com/office/officeart/2005/8/layout/StepDownProcess"/>
    <dgm:cxn modelId="{519E33EF-9CCA-4947-B9E5-586FD061AC7B}" srcId="{6508ACA9-A2FE-47D0-9E98-B09C8A2A35C4}" destId="{3779A470-6239-418D-8A6A-F6DDBBA6C361}" srcOrd="1" destOrd="0" parTransId="{8F40AB6D-90DD-4D5D-8C43-92175C5F4957}" sibTransId="{B30063FD-1B28-4AEE-A520-1FBE38A7A4E2}"/>
    <dgm:cxn modelId="{19F7F469-471D-49BD-BD3A-DB2B56DF27EF}" type="presOf" srcId="{3779A470-6239-418D-8A6A-F6DDBBA6C361}" destId="{BCCE576E-0D4E-47A6-A820-52CE9A7F538B}" srcOrd="0" destOrd="1" presId="urn:microsoft.com/office/officeart/2005/8/layout/StepDownProcess"/>
    <dgm:cxn modelId="{8FEB9297-A213-4631-A947-D1F3AA1A3B97}" srcId="{D000B84E-3DF1-48DE-B958-B1411764BBAA}" destId="{782AD035-1B14-40C8-B427-BA340CF20A13}" srcOrd="1" destOrd="0" parTransId="{70F240CE-CB79-490D-A2B4-655EA634BBCE}" sibTransId="{B1F0A8C7-0D49-4FBD-85EC-F4EE84364692}"/>
    <dgm:cxn modelId="{2DE49FA0-ECDB-436D-8612-D672BF0D3D99}" type="presOf" srcId="{A7DBEFBB-965C-4A28-9E9D-27DA552F6BBD}" destId="{BCCE576E-0D4E-47A6-A820-52CE9A7F538B}" srcOrd="0" destOrd="2" presId="urn:microsoft.com/office/officeart/2005/8/layout/StepDownProcess"/>
    <dgm:cxn modelId="{0DC8472F-7D78-43C3-994C-C91B31370A7B}" srcId="{D000B84E-3DF1-48DE-B958-B1411764BBAA}" destId="{6508ACA9-A2FE-47D0-9E98-B09C8A2A35C4}" srcOrd="0" destOrd="0" parTransId="{63AE5740-105B-4B41-9783-7FABD4A2A8AC}" sibTransId="{BD6F386D-1658-48CB-8078-0F5B44ED1BF0}"/>
    <dgm:cxn modelId="{BB46E2BA-5589-4628-99B3-E5AB5EE21F9E}" srcId="{782AD035-1B14-40C8-B427-BA340CF20A13}" destId="{F31FCC5C-670C-4C29-A84D-CDCB92CAF741}" srcOrd="1" destOrd="0" parTransId="{95382EEE-A555-44F5-B500-74B1F2D7BFF7}" sibTransId="{E67B2F14-06B3-4162-8F5C-94A2ED1FD306}"/>
    <dgm:cxn modelId="{B0543CD4-839C-452D-8AA8-B547D52E4CCD}" srcId="{6508ACA9-A2FE-47D0-9E98-B09C8A2A35C4}" destId="{1F8C8F7D-E427-47DC-B457-97558BEE12BC}" srcOrd="3" destOrd="0" parTransId="{272381F3-A2D5-4B8C-83CE-6255C5F45FA1}" sibTransId="{4EE7BA2E-78F4-470D-ADBC-FD5B5B1148ED}"/>
    <dgm:cxn modelId="{8FC82002-433B-4CC3-AF7F-49C9B53D54AC}" srcId="{DD5AD6CE-2618-4992-A19F-65CB9F62A935}" destId="{1C5B355C-9B94-4FF0-951D-6CBCD37903CB}" srcOrd="0" destOrd="0" parTransId="{9E12994C-EC1A-4CCF-87DA-519EC8E7A562}" sibTransId="{6445A6D0-E67A-442C-BB22-9BAA11BDC704}"/>
    <dgm:cxn modelId="{3B6F9AFD-2952-468E-8136-24CC135EB9DA}" type="presOf" srcId="{DD5AD6CE-2618-4992-A19F-65CB9F62A935}" destId="{6B12D167-D1EA-4971-AE09-FDD1F888B57D}" srcOrd="0" destOrd="0" presId="urn:microsoft.com/office/officeart/2005/8/layout/StepDownProcess"/>
    <dgm:cxn modelId="{B1A2E207-5136-498F-859A-C2AF1656F72A}" srcId="{DD5AD6CE-2618-4992-A19F-65CB9F62A935}" destId="{E011DF48-C305-4A9D-A81E-87E0DD6E0D1E}" srcOrd="1" destOrd="0" parTransId="{5418F526-C3E1-4BE5-9299-5751ADF2835F}" sibTransId="{9A4F7B83-0BDC-4390-9559-CCCA514298AE}"/>
    <dgm:cxn modelId="{19E77389-83C6-49C4-946F-A870DA8CA363}" srcId="{D000B84E-3DF1-48DE-B958-B1411764BBAA}" destId="{DD5AD6CE-2618-4992-A19F-65CB9F62A935}" srcOrd="2" destOrd="0" parTransId="{90B387F6-1727-4F41-BC34-BA6A59E70DD3}" sibTransId="{79FAEEE8-BDD8-454C-BE19-DE5D298A8579}"/>
    <dgm:cxn modelId="{DC04D1CC-E854-4C70-8280-2E22FE86D589}" type="presOf" srcId="{CB7598F0-8436-4060-ABAE-169A0DE00B38}" destId="{80E30B24-0322-4BBE-B871-6A86F6053201}" srcOrd="0" destOrd="0" presId="urn:microsoft.com/office/officeart/2005/8/layout/StepDownProcess"/>
    <dgm:cxn modelId="{4D819EB4-E001-406D-8E55-01A67C931B8E}" type="presOf" srcId="{1C5B355C-9B94-4FF0-951D-6CBCD37903CB}" destId="{6D287768-0B09-46EC-BE9C-D1DBC23EDF5B}" srcOrd="0" destOrd="0" presId="urn:microsoft.com/office/officeart/2005/8/layout/StepDownProcess"/>
    <dgm:cxn modelId="{9BD51AB4-E4F7-4D4E-BD52-4F51192EFFF3}" type="presOf" srcId="{782AD035-1B14-40C8-B427-BA340CF20A13}" destId="{E053E65F-6225-4CF1-A458-CE83BFF1779D}" srcOrd="0" destOrd="0" presId="urn:microsoft.com/office/officeart/2005/8/layout/StepDownProcess"/>
    <dgm:cxn modelId="{BFB4E656-3658-44BF-9FF6-39F2983F6104}" srcId="{6508ACA9-A2FE-47D0-9E98-B09C8A2A35C4}" destId="{A7DBEFBB-965C-4A28-9E9D-27DA552F6BBD}" srcOrd="2" destOrd="0" parTransId="{7C755EBE-DBFC-4391-A6BC-98C439EACC53}" sibTransId="{23F9E26A-0BDB-4B93-8B28-5628E63AFB46}"/>
    <dgm:cxn modelId="{03F65FDF-3CAE-4C0D-852C-3490E55FF5E7}" type="presOf" srcId="{1F8C8F7D-E427-47DC-B457-97558BEE12BC}" destId="{BCCE576E-0D4E-47A6-A820-52CE9A7F538B}" srcOrd="0" destOrd="3" presId="urn:microsoft.com/office/officeart/2005/8/layout/StepDownProcess"/>
    <dgm:cxn modelId="{1FA7475A-6AE7-4202-AE0A-2DC364F56CDB}" type="presOf" srcId="{D000B84E-3DF1-48DE-B958-B1411764BBAA}" destId="{A218A4A8-DC5D-4396-AED6-CBA787BD9F8D}" srcOrd="0" destOrd="0" presId="urn:microsoft.com/office/officeart/2005/8/layout/StepDownProcess"/>
    <dgm:cxn modelId="{ADAFBAAD-B01B-427A-B471-966CDF7A945B}" type="presParOf" srcId="{A218A4A8-DC5D-4396-AED6-CBA787BD9F8D}" destId="{1C6192CA-029E-4BB4-B58A-320EDA6F2D36}" srcOrd="0" destOrd="0" presId="urn:microsoft.com/office/officeart/2005/8/layout/StepDownProcess"/>
    <dgm:cxn modelId="{3AA5FB6A-F243-47C2-9A4E-1F6719135E3D}" type="presParOf" srcId="{1C6192CA-029E-4BB4-B58A-320EDA6F2D36}" destId="{65FD6A2B-50E5-4F63-B8FA-CD3269654417}" srcOrd="0" destOrd="0" presId="urn:microsoft.com/office/officeart/2005/8/layout/StepDownProcess"/>
    <dgm:cxn modelId="{7302DA27-E38E-4C57-B7B8-9826799DF879}" type="presParOf" srcId="{1C6192CA-029E-4BB4-B58A-320EDA6F2D36}" destId="{DDFD2959-13F4-419E-8D5E-06D25D132B64}" srcOrd="1" destOrd="0" presId="urn:microsoft.com/office/officeart/2005/8/layout/StepDownProcess"/>
    <dgm:cxn modelId="{83EBFFD9-9765-48FC-8335-E1C634B42272}" type="presParOf" srcId="{1C6192CA-029E-4BB4-B58A-320EDA6F2D36}" destId="{BCCE576E-0D4E-47A6-A820-52CE9A7F538B}" srcOrd="2" destOrd="0" presId="urn:microsoft.com/office/officeart/2005/8/layout/StepDownProcess"/>
    <dgm:cxn modelId="{3E805E95-F101-4ECB-A846-47C88CC1B806}" type="presParOf" srcId="{A218A4A8-DC5D-4396-AED6-CBA787BD9F8D}" destId="{526B7601-B8C8-46E9-897B-1BEF3D038D25}" srcOrd="1" destOrd="0" presId="urn:microsoft.com/office/officeart/2005/8/layout/StepDownProcess"/>
    <dgm:cxn modelId="{916F21B2-7FA4-42B5-A96E-2D71265446BF}" type="presParOf" srcId="{A218A4A8-DC5D-4396-AED6-CBA787BD9F8D}" destId="{1ADE2FC7-AD20-4EC5-B65C-1EBB97CFD724}" srcOrd="2" destOrd="0" presId="urn:microsoft.com/office/officeart/2005/8/layout/StepDownProcess"/>
    <dgm:cxn modelId="{19FEDEEB-7CBB-4670-84C3-3E394F1D7AFC}" type="presParOf" srcId="{1ADE2FC7-AD20-4EC5-B65C-1EBB97CFD724}" destId="{44F1F219-30D6-4E0A-B342-8502ABD12C53}" srcOrd="0" destOrd="0" presId="urn:microsoft.com/office/officeart/2005/8/layout/StepDownProcess"/>
    <dgm:cxn modelId="{8D081532-D493-4B6E-8BA1-B18919C2CBF0}" type="presParOf" srcId="{1ADE2FC7-AD20-4EC5-B65C-1EBB97CFD724}" destId="{E053E65F-6225-4CF1-A458-CE83BFF1779D}" srcOrd="1" destOrd="0" presId="urn:microsoft.com/office/officeart/2005/8/layout/StepDownProcess"/>
    <dgm:cxn modelId="{80BFB9EC-5686-40C5-AEC9-11B27C1D4E39}" type="presParOf" srcId="{1ADE2FC7-AD20-4EC5-B65C-1EBB97CFD724}" destId="{80E30B24-0322-4BBE-B871-6A86F6053201}" srcOrd="2" destOrd="0" presId="urn:microsoft.com/office/officeart/2005/8/layout/StepDownProcess"/>
    <dgm:cxn modelId="{1F1614A1-0D0A-4C09-B045-ABE1431B477C}" type="presParOf" srcId="{A218A4A8-DC5D-4396-AED6-CBA787BD9F8D}" destId="{205C8E19-C72D-481B-8037-0444D8CC0F2F}" srcOrd="3" destOrd="0" presId="urn:microsoft.com/office/officeart/2005/8/layout/StepDownProcess"/>
    <dgm:cxn modelId="{CD3AFA10-784D-4457-8EC1-D10D942A99F9}" type="presParOf" srcId="{A218A4A8-DC5D-4396-AED6-CBA787BD9F8D}" destId="{A5A6F0DD-DBDC-487D-BB5D-DE08CEE1BDCF}" srcOrd="4" destOrd="0" presId="urn:microsoft.com/office/officeart/2005/8/layout/StepDownProcess"/>
    <dgm:cxn modelId="{E3DEF71E-11F2-4728-B065-970B2793D5C1}" type="presParOf" srcId="{A5A6F0DD-DBDC-487D-BB5D-DE08CEE1BDCF}" destId="{6B12D167-D1EA-4971-AE09-FDD1F888B57D}" srcOrd="0" destOrd="0" presId="urn:microsoft.com/office/officeart/2005/8/layout/StepDownProcess"/>
    <dgm:cxn modelId="{F6BFA943-2B3D-4961-AFB1-CA2C128F4567}" type="presParOf" srcId="{A5A6F0DD-DBDC-487D-BB5D-DE08CEE1BDCF}" destId="{6D287768-0B09-46EC-BE9C-D1DBC23EDF5B}" srcOrd="1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E38D3E6-A325-40F6-9557-CCC81CD7833D}" type="doc">
      <dgm:prSet loTypeId="urn:microsoft.com/office/officeart/2005/8/layout/hierarchy2" loCatId="hierarchy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85BD650D-1674-47A9-A29A-079741F1F03B}">
      <dgm:prSet phldrT="[Текст]" custT="1"/>
      <dgm:spPr>
        <a:solidFill>
          <a:schemeClr val="bg1"/>
        </a:solidFill>
        <a:ln>
          <a:solidFill>
            <a:srgbClr val="FF6600"/>
          </a:solidFill>
        </a:ln>
      </dgm:spPr>
      <dgm:t>
        <a:bodyPr/>
        <a:lstStyle/>
        <a:p>
          <a:r>
            <a:rPr lang="ru-RU" sz="1800" dirty="0" smtClean="0">
              <a:solidFill>
                <a:schemeClr val="tx1"/>
              </a:solidFill>
            </a:rPr>
            <a:t>Земля</a:t>
          </a:r>
          <a:endParaRPr lang="ru-RU" sz="1800" dirty="0">
            <a:solidFill>
              <a:schemeClr val="tx1"/>
            </a:solidFill>
          </a:endParaRPr>
        </a:p>
      </dgm:t>
    </dgm:pt>
    <dgm:pt modelId="{3EAD05C5-1F5D-4467-99DB-8F20A64D967C}" type="parTrans" cxnId="{30940AD3-CAAC-476B-8659-FA87B078245E}">
      <dgm:prSet/>
      <dgm:spPr/>
      <dgm:t>
        <a:bodyPr/>
        <a:lstStyle/>
        <a:p>
          <a:endParaRPr lang="ru-RU"/>
        </a:p>
      </dgm:t>
    </dgm:pt>
    <dgm:pt modelId="{A15F2EA6-1B94-45FE-B392-AF7062A3BFC2}" type="sibTrans" cxnId="{30940AD3-CAAC-476B-8659-FA87B078245E}">
      <dgm:prSet/>
      <dgm:spPr/>
      <dgm:t>
        <a:bodyPr/>
        <a:lstStyle/>
        <a:p>
          <a:endParaRPr lang="ru-RU"/>
        </a:p>
      </dgm:t>
    </dgm:pt>
    <dgm:pt modelId="{3D35C1BD-28ED-426C-82E1-AB1CFAD78411}">
      <dgm:prSet phldrT="[Текст]"/>
      <dgm:spPr>
        <a:solidFill>
          <a:schemeClr val="bg1"/>
        </a:solidFill>
        <a:ln>
          <a:solidFill>
            <a:schemeClr val="bg1">
              <a:lumMod val="65000"/>
            </a:schemeClr>
          </a:solidFill>
        </a:ln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Не облагается по закону</a:t>
          </a:r>
          <a:endParaRPr lang="ru-RU" dirty="0">
            <a:solidFill>
              <a:schemeClr val="tx1"/>
            </a:solidFill>
          </a:endParaRPr>
        </a:p>
      </dgm:t>
    </dgm:pt>
    <dgm:pt modelId="{A8157073-320D-4272-B903-B5017DBB536D}" type="parTrans" cxnId="{FFE76F08-9F06-4DDC-9BE3-BCEAC7407DC6}">
      <dgm:prSet/>
      <dgm:spPr>
        <a:ln>
          <a:solidFill>
            <a:schemeClr val="bg1">
              <a:lumMod val="65000"/>
            </a:schemeClr>
          </a:solidFill>
        </a:ln>
      </dgm:spPr>
      <dgm:t>
        <a:bodyPr/>
        <a:lstStyle/>
        <a:p>
          <a:endParaRPr lang="ru-RU"/>
        </a:p>
      </dgm:t>
    </dgm:pt>
    <dgm:pt modelId="{2FDA641D-A9A3-4541-B9C6-49CCF9846752}" type="sibTrans" cxnId="{FFE76F08-9F06-4DDC-9BE3-BCEAC7407DC6}">
      <dgm:prSet/>
      <dgm:spPr/>
      <dgm:t>
        <a:bodyPr/>
        <a:lstStyle/>
        <a:p>
          <a:endParaRPr lang="ru-RU"/>
        </a:p>
      </dgm:t>
    </dgm:pt>
    <dgm:pt modelId="{19447FBA-F9B8-4F14-A213-36845EAF7BEB}">
      <dgm:prSet phldrT="[Текст]"/>
      <dgm:spPr>
        <a:solidFill>
          <a:schemeClr val="bg1"/>
        </a:solidFill>
        <a:ln>
          <a:solidFill>
            <a:schemeClr val="bg1">
              <a:lumMod val="65000"/>
            </a:schemeClr>
          </a:solidFill>
        </a:ln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Не являются объектами налогообложения</a:t>
          </a:r>
          <a:br>
            <a:rPr lang="ru-RU" dirty="0" smtClean="0">
              <a:solidFill>
                <a:schemeClr val="tx1"/>
              </a:solidFill>
            </a:rPr>
          </a:br>
          <a:r>
            <a:rPr lang="ru-RU" dirty="0" smtClean="0">
              <a:solidFill>
                <a:schemeClr val="tx1"/>
              </a:solidFill>
            </a:rPr>
            <a:t>(статья 389 НК)</a:t>
          </a:r>
          <a:endParaRPr lang="ru-RU" dirty="0">
            <a:solidFill>
              <a:schemeClr val="tx1"/>
            </a:solidFill>
          </a:endParaRPr>
        </a:p>
      </dgm:t>
    </dgm:pt>
    <dgm:pt modelId="{657D2F0A-90B4-4C52-BEFB-052E2CB3893D}" type="parTrans" cxnId="{134960D1-086B-4FAA-BC35-215F110702CC}">
      <dgm:prSet/>
      <dgm:spPr>
        <a:ln>
          <a:solidFill>
            <a:schemeClr val="bg1">
              <a:lumMod val="65000"/>
            </a:schemeClr>
          </a:solidFill>
        </a:ln>
      </dgm:spPr>
      <dgm:t>
        <a:bodyPr/>
        <a:lstStyle/>
        <a:p>
          <a:endParaRPr lang="ru-RU"/>
        </a:p>
      </dgm:t>
    </dgm:pt>
    <dgm:pt modelId="{37D9BB25-313B-4537-A23D-F9FDBDB56396}" type="sibTrans" cxnId="{134960D1-086B-4FAA-BC35-215F110702CC}">
      <dgm:prSet/>
      <dgm:spPr/>
      <dgm:t>
        <a:bodyPr/>
        <a:lstStyle/>
        <a:p>
          <a:endParaRPr lang="ru-RU"/>
        </a:p>
      </dgm:t>
    </dgm:pt>
    <dgm:pt modelId="{746D2E9A-10DB-472B-AA0D-A0DAEA73FC25}">
      <dgm:prSet phldrT="[Текст]"/>
      <dgm:spPr>
        <a:solidFill>
          <a:schemeClr val="bg1"/>
        </a:solidFill>
        <a:ln>
          <a:solidFill>
            <a:schemeClr val="bg1">
              <a:lumMod val="65000"/>
            </a:schemeClr>
          </a:solidFill>
        </a:ln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Освобождены</a:t>
          </a:r>
          <a:br>
            <a:rPr lang="ru-RU" dirty="0" smtClean="0">
              <a:solidFill>
                <a:schemeClr val="tx1"/>
              </a:solidFill>
            </a:rPr>
          </a:br>
          <a:r>
            <a:rPr lang="ru-RU" dirty="0" smtClean="0">
              <a:solidFill>
                <a:schemeClr val="tx1"/>
              </a:solidFill>
            </a:rPr>
            <a:t>по статье 395 НК</a:t>
          </a:r>
          <a:br>
            <a:rPr lang="ru-RU" dirty="0" smtClean="0">
              <a:solidFill>
                <a:schemeClr val="tx1"/>
              </a:solidFill>
            </a:rPr>
          </a:br>
          <a:r>
            <a:rPr lang="ru-RU" dirty="0" smtClean="0">
              <a:solidFill>
                <a:schemeClr val="tx1"/>
              </a:solidFill>
            </a:rPr>
            <a:t>(федеральные льготы)</a:t>
          </a:r>
        </a:p>
      </dgm:t>
    </dgm:pt>
    <dgm:pt modelId="{E2F44AD8-F7C4-4687-A60D-6C3C745FAF40}" type="parTrans" cxnId="{401279B3-2104-44C7-AE2D-F0BF48E2B935}">
      <dgm:prSet/>
      <dgm:spPr>
        <a:ln>
          <a:solidFill>
            <a:schemeClr val="bg1">
              <a:lumMod val="65000"/>
            </a:schemeClr>
          </a:solidFill>
        </a:ln>
      </dgm:spPr>
      <dgm:t>
        <a:bodyPr/>
        <a:lstStyle/>
        <a:p>
          <a:endParaRPr lang="ru-RU"/>
        </a:p>
      </dgm:t>
    </dgm:pt>
    <dgm:pt modelId="{885A73D8-B938-454A-AF39-4FBF058359CB}" type="sibTrans" cxnId="{401279B3-2104-44C7-AE2D-F0BF48E2B935}">
      <dgm:prSet/>
      <dgm:spPr/>
      <dgm:t>
        <a:bodyPr/>
        <a:lstStyle/>
        <a:p>
          <a:endParaRPr lang="ru-RU"/>
        </a:p>
      </dgm:t>
    </dgm:pt>
    <dgm:pt modelId="{E040038D-0717-4400-B7F1-3209E4CE5BBE}">
      <dgm:prSet phldrT="[Текст]"/>
      <dgm:spPr>
        <a:solidFill>
          <a:schemeClr val="bg1"/>
        </a:solidFill>
        <a:ln>
          <a:solidFill>
            <a:schemeClr val="bg1">
              <a:lumMod val="65000"/>
            </a:schemeClr>
          </a:solidFill>
        </a:ln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Налог</a:t>
          </a:r>
          <a:endParaRPr lang="ru-RU" dirty="0">
            <a:solidFill>
              <a:schemeClr val="tx1"/>
            </a:solidFill>
          </a:endParaRPr>
        </a:p>
      </dgm:t>
    </dgm:pt>
    <dgm:pt modelId="{D64B215F-A54C-41BB-ADDE-72BC62D4CB3A}" type="parTrans" cxnId="{EAB61F5D-3FAD-4B85-B065-26159BE9176C}">
      <dgm:prSet/>
      <dgm:spPr>
        <a:ln>
          <a:solidFill>
            <a:schemeClr val="bg1">
              <a:lumMod val="65000"/>
            </a:schemeClr>
          </a:solidFill>
        </a:ln>
      </dgm:spPr>
      <dgm:t>
        <a:bodyPr/>
        <a:lstStyle/>
        <a:p>
          <a:endParaRPr lang="ru-RU"/>
        </a:p>
      </dgm:t>
    </dgm:pt>
    <dgm:pt modelId="{50ED60DD-89C1-4A4A-A699-51703A23794C}" type="sibTrans" cxnId="{EAB61F5D-3FAD-4B85-B065-26159BE9176C}">
      <dgm:prSet/>
      <dgm:spPr/>
      <dgm:t>
        <a:bodyPr/>
        <a:lstStyle/>
        <a:p>
          <a:endParaRPr lang="ru-RU"/>
        </a:p>
      </dgm:t>
    </dgm:pt>
    <dgm:pt modelId="{0E2AD0C8-C904-4F47-BBBA-3720028D79F4}">
      <dgm:prSet/>
      <dgm:spPr>
        <a:solidFill>
          <a:schemeClr val="bg1"/>
        </a:solidFill>
        <a:ln>
          <a:solidFill>
            <a:schemeClr val="bg1">
              <a:lumMod val="65000"/>
            </a:schemeClr>
          </a:solidFill>
        </a:ln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Аренда</a:t>
          </a:r>
          <a:endParaRPr lang="ru-RU" dirty="0">
            <a:solidFill>
              <a:schemeClr val="tx1"/>
            </a:solidFill>
          </a:endParaRPr>
        </a:p>
      </dgm:t>
    </dgm:pt>
    <dgm:pt modelId="{DC321D74-1C70-4D7E-984E-D1C259096699}" type="parTrans" cxnId="{39406669-6A03-4BEA-964D-4E41AB231E32}">
      <dgm:prSet/>
      <dgm:spPr>
        <a:ln>
          <a:solidFill>
            <a:schemeClr val="bg1">
              <a:lumMod val="65000"/>
            </a:schemeClr>
          </a:solidFill>
        </a:ln>
      </dgm:spPr>
      <dgm:t>
        <a:bodyPr/>
        <a:lstStyle/>
        <a:p>
          <a:endParaRPr lang="ru-RU"/>
        </a:p>
      </dgm:t>
    </dgm:pt>
    <dgm:pt modelId="{0C9E3AB8-DA7E-40CB-A862-5C9734949238}" type="sibTrans" cxnId="{39406669-6A03-4BEA-964D-4E41AB231E32}">
      <dgm:prSet/>
      <dgm:spPr/>
      <dgm:t>
        <a:bodyPr/>
        <a:lstStyle/>
        <a:p>
          <a:endParaRPr lang="ru-RU"/>
        </a:p>
      </dgm:t>
    </dgm:pt>
    <dgm:pt modelId="{4B36CB7C-25A8-4DD3-93D1-074A2E6CD472}">
      <dgm:prSet/>
      <dgm:spPr>
        <a:solidFill>
          <a:schemeClr val="bg1"/>
        </a:solidFill>
        <a:ln>
          <a:solidFill>
            <a:schemeClr val="bg1">
              <a:lumMod val="65000"/>
            </a:schemeClr>
          </a:solidFill>
        </a:ln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Освобождены решением органов местного самоуправления (муниципальные льготы)</a:t>
          </a:r>
          <a:endParaRPr lang="ru-RU" dirty="0">
            <a:solidFill>
              <a:schemeClr val="tx1"/>
            </a:solidFill>
          </a:endParaRPr>
        </a:p>
      </dgm:t>
    </dgm:pt>
    <dgm:pt modelId="{91557CCE-7D8F-4022-B776-C345085425C2}" type="parTrans" cxnId="{08585EF7-45FA-4062-96B6-6692DC50179E}">
      <dgm:prSet/>
      <dgm:spPr>
        <a:ln>
          <a:solidFill>
            <a:schemeClr val="bg1">
              <a:lumMod val="65000"/>
            </a:schemeClr>
          </a:solidFill>
        </a:ln>
      </dgm:spPr>
      <dgm:t>
        <a:bodyPr/>
        <a:lstStyle/>
        <a:p>
          <a:endParaRPr lang="ru-RU"/>
        </a:p>
      </dgm:t>
    </dgm:pt>
    <dgm:pt modelId="{73F3F72B-134E-4A85-96EA-59E615E0350B}" type="sibTrans" cxnId="{08585EF7-45FA-4062-96B6-6692DC50179E}">
      <dgm:prSet/>
      <dgm:spPr/>
      <dgm:t>
        <a:bodyPr/>
        <a:lstStyle/>
        <a:p>
          <a:endParaRPr lang="ru-RU"/>
        </a:p>
      </dgm:t>
    </dgm:pt>
    <dgm:pt modelId="{5050FBF3-0424-4ACD-A80F-5A407B93B3F5}" type="pres">
      <dgm:prSet presAssocID="{2E38D3E6-A325-40F6-9557-CCC81CD7833D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EE45AC2-7AD5-4557-B3C0-C148D335C306}" type="pres">
      <dgm:prSet presAssocID="{85BD650D-1674-47A9-A29A-079741F1F03B}" presName="root1" presStyleCnt="0"/>
      <dgm:spPr/>
    </dgm:pt>
    <dgm:pt modelId="{32D5277A-4384-4114-842C-787A785BCA62}" type="pres">
      <dgm:prSet presAssocID="{85BD650D-1674-47A9-A29A-079741F1F03B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200E982-072B-4C46-81B9-5CAA0ECC55DC}" type="pres">
      <dgm:prSet presAssocID="{85BD650D-1674-47A9-A29A-079741F1F03B}" presName="level2hierChild" presStyleCnt="0"/>
      <dgm:spPr/>
    </dgm:pt>
    <dgm:pt modelId="{207AC179-B6A8-49BA-9A99-6E941AC8241C}" type="pres">
      <dgm:prSet presAssocID="{A8157073-320D-4272-B903-B5017DBB536D}" presName="conn2-1" presStyleLbl="parChTrans1D2" presStyleIdx="0" presStyleCnt="3"/>
      <dgm:spPr/>
      <dgm:t>
        <a:bodyPr/>
        <a:lstStyle/>
        <a:p>
          <a:endParaRPr lang="ru-RU"/>
        </a:p>
      </dgm:t>
    </dgm:pt>
    <dgm:pt modelId="{77D67683-96D5-477E-8766-716569EFF830}" type="pres">
      <dgm:prSet presAssocID="{A8157073-320D-4272-B903-B5017DBB536D}" presName="connTx" presStyleLbl="parChTrans1D2" presStyleIdx="0" presStyleCnt="3"/>
      <dgm:spPr/>
      <dgm:t>
        <a:bodyPr/>
        <a:lstStyle/>
        <a:p>
          <a:endParaRPr lang="ru-RU"/>
        </a:p>
      </dgm:t>
    </dgm:pt>
    <dgm:pt modelId="{1F6F83FE-5B10-4AD9-856C-3745B28E2EFD}" type="pres">
      <dgm:prSet presAssocID="{3D35C1BD-28ED-426C-82E1-AB1CFAD78411}" presName="root2" presStyleCnt="0"/>
      <dgm:spPr/>
    </dgm:pt>
    <dgm:pt modelId="{A37B30FE-5308-4F31-BF39-B42CA393092A}" type="pres">
      <dgm:prSet presAssocID="{3D35C1BD-28ED-426C-82E1-AB1CFAD78411}" presName="LevelTwoTextNode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4702DCB-6F9C-446A-AED5-A0654DB580D1}" type="pres">
      <dgm:prSet presAssocID="{3D35C1BD-28ED-426C-82E1-AB1CFAD78411}" presName="level3hierChild" presStyleCnt="0"/>
      <dgm:spPr/>
    </dgm:pt>
    <dgm:pt modelId="{FB4F9160-FC1B-4DA2-8055-44A9969EBBCC}" type="pres">
      <dgm:prSet presAssocID="{657D2F0A-90B4-4C52-BEFB-052E2CB3893D}" presName="conn2-1" presStyleLbl="parChTrans1D3" presStyleIdx="0" presStyleCnt="3"/>
      <dgm:spPr/>
      <dgm:t>
        <a:bodyPr/>
        <a:lstStyle/>
        <a:p>
          <a:endParaRPr lang="ru-RU"/>
        </a:p>
      </dgm:t>
    </dgm:pt>
    <dgm:pt modelId="{FB607250-7C10-4EF5-B39B-4659672A3358}" type="pres">
      <dgm:prSet presAssocID="{657D2F0A-90B4-4C52-BEFB-052E2CB3893D}" presName="connTx" presStyleLbl="parChTrans1D3" presStyleIdx="0" presStyleCnt="3"/>
      <dgm:spPr/>
      <dgm:t>
        <a:bodyPr/>
        <a:lstStyle/>
        <a:p>
          <a:endParaRPr lang="ru-RU"/>
        </a:p>
      </dgm:t>
    </dgm:pt>
    <dgm:pt modelId="{8768EF47-3E13-4F15-BBF7-7994BB92BE1B}" type="pres">
      <dgm:prSet presAssocID="{19447FBA-F9B8-4F14-A213-36845EAF7BEB}" presName="root2" presStyleCnt="0"/>
      <dgm:spPr/>
    </dgm:pt>
    <dgm:pt modelId="{BABF05CD-345D-484E-A7F9-7DD91B6DAE58}" type="pres">
      <dgm:prSet presAssocID="{19447FBA-F9B8-4F14-A213-36845EAF7BEB}" presName="LevelTwoTextNode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C828470-ECE9-4DE8-A5EF-E8873FEA57F7}" type="pres">
      <dgm:prSet presAssocID="{19447FBA-F9B8-4F14-A213-36845EAF7BEB}" presName="level3hierChild" presStyleCnt="0"/>
      <dgm:spPr/>
    </dgm:pt>
    <dgm:pt modelId="{3CF52BAA-9CA6-4C0B-B24B-9CFC64535A41}" type="pres">
      <dgm:prSet presAssocID="{E2F44AD8-F7C4-4687-A60D-6C3C745FAF40}" presName="conn2-1" presStyleLbl="parChTrans1D3" presStyleIdx="1" presStyleCnt="3"/>
      <dgm:spPr/>
      <dgm:t>
        <a:bodyPr/>
        <a:lstStyle/>
        <a:p>
          <a:endParaRPr lang="ru-RU"/>
        </a:p>
      </dgm:t>
    </dgm:pt>
    <dgm:pt modelId="{8C99E402-B25F-4B5B-9C31-B2BE8F33E153}" type="pres">
      <dgm:prSet presAssocID="{E2F44AD8-F7C4-4687-A60D-6C3C745FAF40}" presName="connTx" presStyleLbl="parChTrans1D3" presStyleIdx="1" presStyleCnt="3"/>
      <dgm:spPr/>
      <dgm:t>
        <a:bodyPr/>
        <a:lstStyle/>
        <a:p>
          <a:endParaRPr lang="ru-RU"/>
        </a:p>
      </dgm:t>
    </dgm:pt>
    <dgm:pt modelId="{3C14EF35-6E51-4F5B-BC69-3C0A9B4ABD09}" type="pres">
      <dgm:prSet presAssocID="{746D2E9A-10DB-472B-AA0D-A0DAEA73FC25}" presName="root2" presStyleCnt="0"/>
      <dgm:spPr/>
    </dgm:pt>
    <dgm:pt modelId="{01B11D39-B591-4DFD-8617-4CB4A2F3D61D}" type="pres">
      <dgm:prSet presAssocID="{746D2E9A-10DB-472B-AA0D-A0DAEA73FC25}" presName="LevelTwoTextNode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104BDFE-A6DC-4638-8891-73A7A28DBD66}" type="pres">
      <dgm:prSet presAssocID="{746D2E9A-10DB-472B-AA0D-A0DAEA73FC25}" presName="level3hierChild" presStyleCnt="0"/>
      <dgm:spPr/>
    </dgm:pt>
    <dgm:pt modelId="{6ADF3AF2-5DA9-4920-9AB0-FC51F528349C}" type="pres">
      <dgm:prSet presAssocID="{91557CCE-7D8F-4022-B776-C345085425C2}" presName="conn2-1" presStyleLbl="parChTrans1D3" presStyleIdx="2" presStyleCnt="3"/>
      <dgm:spPr/>
      <dgm:t>
        <a:bodyPr/>
        <a:lstStyle/>
        <a:p>
          <a:endParaRPr lang="ru-RU"/>
        </a:p>
      </dgm:t>
    </dgm:pt>
    <dgm:pt modelId="{3EBB867A-FBAA-4EB2-829B-B8C9EC22C416}" type="pres">
      <dgm:prSet presAssocID="{91557CCE-7D8F-4022-B776-C345085425C2}" presName="connTx" presStyleLbl="parChTrans1D3" presStyleIdx="2" presStyleCnt="3"/>
      <dgm:spPr/>
      <dgm:t>
        <a:bodyPr/>
        <a:lstStyle/>
        <a:p>
          <a:endParaRPr lang="ru-RU"/>
        </a:p>
      </dgm:t>
    </dgm:pt>
    <dgm:pt modelId="{1BDD9A76-794E-4694-B41F-9B7E0E58DD0F}" type="pres">
      <dgm:prSet presAssocID="{4B36CB7C-25A8-4DD3-93D1-074A2E6CD472}" presName="root2" presStyleCnt="0"/>
      <dgm:spPr/>
    </dgm:pt>
    <dgm:pt modelId="{AD4A0363-EDC3-4F7D-9DB9-3A0639811504}" type="pres">
      <dgm:prSet presAssocID="{4B36CB7C-25A8-4DD3-93D1-074A2E6CD472}" presName="LevelTwoTextNode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094EE9E-18E8-4546-A393-11084E2210DD}" type="pres">
      <dgm:prSet presAssocID="{4B36CB7C-25A8-4DD3-93D1-074A2E6CD472}" presName="level3hierChild" presStyleCnt="0"/>
      <dgm:spPr/>
    </dgm:pt>
    <dgm:pt modelId="{1806D128-CB3E-41BD-B106-D4B6C95D879D}" type="pres">
      <dgm:prSet presAssocID="{D64B215F-A54C-41BB-ADDE-72BC62D4CB3A}" presName="conn2-1" presStyleLbl="parChTrans1D2" presStyleIdx="1" presStyleCnt="3"/>
      <dgm:spPr/>
      <dgm:t>
        <a:bodyPr/>
        <a:lstStyle/>
        <a:p>
          <a:endParaRPr lang="ru-RU"/>
        </a:p>
      </dgm:t>
    </dgm:pt>
    <dgm:pt modelId="{C12093F1-BDE5-4944-8270-7D90E3ACC175}" type="pres">
      <dgm:prSet presAssocID="{D64B215F-A54C-41BB-ADDE-72BC62D4CB3A}" presName="connTx" presStyleLbl="parChTrans1D2" presStyleIdx="1" presStyleCnt="3"/>
      <dgm:spPr/>
      <dgm:t>
        <a:bodyPr/>
        <a:lstStyle/>
        <a:p>
          <a:endParaRPr lang="ru-RU"/>
        </a:p>
      </dgm:t>
    </dgm:pt>
    <dgm:pt modelId="{5D88B007-6F28-4F2B-84E3-9F9ABB387D45}" type="pres">
      <dgm:prSet presAssocID="{E040038D-0717-4400-B7F1-3209E4CE5BBE}" presName="root2" presStyleCnt="0"/>
      <dgm:spPr/>
    </dgm:pt>
    <dgm:pt modelId="{5A94C31C-8C87-4FC1-B8C8-6B51FC52891A}" type="pres">
      <dgm:prSet presAssocID="{E040038D-0717-4400-B7F1-3209E4CE5BBE}" presName="LevelTwoTextNode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8FCBFAA-A01D-472A-A945-D7C72874C2D1}" type="pres">
      <dgm:prSet presAssocID="{E040038D-0717-4400-B7F1-3209E4CE5BBE}" presName="level3hierChild" presStyleCnt="0"/>
      <dgm:spPr/>
    </dgm:pt>
    <dgm:pt modelId="{90222502-FB3F-42F6-AA66-0F648B1BB38C}" type="pres">
      <dgm:prSet presAssocID="{DC321D74-1C70-4D7E-984E-D1C259096699}" presName="conn2-1" presStyleLbl="parChTrans1D2" presStyleIdx="2" presStyleCnt="3"/>
      <dgm:spPr/>
      <dgm:t>
        <a:bodyPr/>
        <a:lstStyle/>
        <a:p>
          <a:endParaRPr lang="ru-RU"/>
        </a:p>
      </dgm:t>
    </dgm:pt>
    <dgm:pt modelId="{9CC289E7-C0C4-488C-BB50-3FD0149212D2}" type="pres">
      <dgm:prSet presAssocID="{DC321D74-1C70-4D7E-984E-D1C259096699}" presName="connTx" presStyleLbl="parChTrans1D2" presStyleIdx="2" presStyleCnt="3"/>
      <dgm:spPr/>
      <dgm:t>
        <a:bodyPr/>
        <a:lstStyle/>
        <a:p>
          <a:endParaRPr lang="ru-RU"/>
        </a:p>
      </dgm:t>
    </dgm:pt>
    <dgm:pt modelId="{A25A726C-964E-4302-9C75-1407796FF358}" type="pres">
      <dgm:prSet presAssocID="{0E2AD0C8-C904-4F47-BBBA-3720028D79F4}" presName="root2" presStyleCnt="0"/>
      <dgm:spPr/>
    </dgm:pt>
    <dgm:pt modelId="{D71700E7-AD87-4DFF-8290-052DDD0D6BEE}" type="pres">
      <dgm:prSet presAssocID="{0E2AD0C8-C904-4F47-BBBA-3720028D79F4}" presName="LevelTwoTextNode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AC60259-5CB2-4D47-BBB7-CC50D614CAC1}" type="pres">
      <dgm:prSet presAssocID="{0E2AD0C8-C904-4F47-BBBA-3720028D79F4}" presName="level3hierChild" presStyleCnt="0"/>
      <dgm:spPr/>
    </dgm:pt>
  </dgm:ptLst>
  <dgm:cxnLst>
    <dgm:cxn modelId="{164082B0-B446-43AB-810C-B6AAEF6E7BD1}" type="presOf" srcId="{2E38D3E6-A325-40F6-9557-CCC81CD7833D}" destId="{5050FBF3-0424-4ACD-A80F-5A407B93B3F5}" srcOrd="0" destOrd="0" presId="urn:microsoft.com/office/officeart/2005/8/layout/hierarchy2"/>
    <dgm:cxn modelId="{401279B3-2104-44C7-AE2D-F0BF48E2B935}" srcId="{3D35C1BD-28ED-426C-82E1-AB1CFAD78411}" destId="{746D2E9A-10DB-472B-AA0D-A0DAEA73FC25}" srcOrd="1" destOrd="0" parTransId="{E2F44AD8-F7C4-4687-A60D-6C3C745FAF40}" sibTransId="{885A73D8-B938-454A-AF39-4FBF058359CB}"/>
    <dgm:cxn modelId="{39406669-6A03-4BEA-964D-4E41AB231E32}" srcId="{85BD650D-1674-47A9-A29A-079741F1F03B}" destId="{0E2AD0C8-C904-4F47-BBBA-3720028D79F4}" srcOrd="2" destOrd="0" parTransId="{DC321D74-1C70-4D7E-984E-D1C259096699}" sibTransId="{0C9E3AB8-DA7E-40CB-A862-5C9734949238}"/>
    <dgm:cxn modelId="{43DACDA9-947B-4D38-9258-6DB25175E7DB}" type="presOf" srcId="{D64B215F-A54C-41BB-ADDE-72BC62D4CB3A}" destId="{C12093F1-BDE5-4944-8270-7D90E3ACC175}" srcOrd="1" destOrd="0" presId="urn:microsoft.com/office/officeart/2005/8/layout/hierarchy2"/>
    <dgm:cxn modelId="{FFE76F08-9F06-4DDC-9BE3-BCEAC7407DC6}" srcId="{85BD650D-1674-47A9-A29A-079741F1F03B}" destId="{3D35C1BD-28ED-426C-82E1-AB1CFAD78411}" srcOrd="0" destOrd="0" parTransId="{A8157073-320D-4272-B903-B5017DBB536D}" sibTransId="{2FDA641D-A9A3-4541-B9C6-49CCF9846752}"/>
    <dgm:cxn modelId="{8E05550C-F172-4E9D-84E4-A28FB57EA54C}" type="presOf" srcId="{657D2F0A-90B4-4C52-BEFB-052E2CB3893D}" destId="{FB607250-7C10-4EF5-B39B-4659672A3358}" srcOrd="1" destOrd="0" presId="urn:microsoft.com/office/officeart/2005/8/layout/hierarchy2"/>
    <dgm:cxn modelId="{BBD77239-B8BB-4A36-B42A-4D628FDB4416}" type="presOf" srcId="{3D35C1BD-28ED-426C-82E1-AB1CFAD78411}" destId="{A37B30FE-5308-4F31-BF39-B42CA393092A}" srcOrd="0" destOrd="0" presId="urn:microsoft.com/office/officeart/2005/8/layout/hierarchy2"/>
    <dgm:cxn modelId="{BBA83726-A2A7-4018-B45F-D20EED338A36}" type="presOf" srcId="{746D2E9A-10DB-472B-AA0D-A0DAEA73FC25}" destId="{01B11D39-B591-4DFD-8617-4CB4A2F3D61D}" srcOrd="0" destOrd="0" presId="urn:microsoft.com/office/officeart/2005/8/layout/hierarchy2"/>
    <dgm:cxn modelId="{A60F5FAA-4B61-449C-8BA4-C7AD17F5E50F}" type="presOf" srcId="{E2F44AD8-F7C4-4687-A60D-6C3C745FAF40}" destId="{8C99E402-B25F-4B5B-9C31-B2BE8F33E153}" srcOrd="1" destOrd="0" presId="urn:microsoft.com/office/officeart/2005/8/layout/hierarchy2"/>
    <dgm:cxn modelId="{134960D1-086B-4FAA-BC35-215F110702CC}" srcId="{3D35C1BD-28ED-426C-82E1-AB1CFAD78411}" destId="{19447FBA-F9B8-4F14-A213-36845EAF7BEB}" srcOrd="0" destOrd="0" parTransId="{657D2F0A-90B4-4C52-BEFB-052E2CB3893D}" sibTransId="{37D9BB25-313B-4537-A23D-F9FDBDB56396}"/>
    <dgm:cxn modelId="{40F443C6-000E-4CE7-9B1B-78D1D0EAD5D0}" type="presOf" srcId="{85BD650D-1674-47A9-A29A-079741F1F03B}" destId="{32D5277A-4384-4114-842C-787A785BCA62}" srcOrd="0" destOrd="0" presId="urn:microsoft.com/office/officeart/2005/8/layout/hierarchy2"/>
    <dgm:cxn modelId="{C2A89DED-1F1F-4294-AF1D-E00DE4A78367}" type="presOf" srcId="{D64B215F-A54C-41BB-ADDE-72BC62D4CB3A}" destId="{1806D128-CB3E-41BD-B106-D4B6C95D879D}" srcOrd="0" destOrd="0" presId="urn:microsoft.com/office/officeart/2005/8/layout/hierarchy2"/>
    <dgm:cxn modelId="{D0A5FD20-F5F0-4926-8791-3471008913FC}" type="presOf" srcId="{657D2F0A-90B4-4C52-BEFB-052E2CB3893D}" destId="{FB4F9160-FC1B-4DA2-8055-44A9969EBBCC}" srcOrd="0" destOrd="0" presId="urn:microsoft.com/office/officeart/2005/8/layout/hierarchy2"/>
    <dgm:cxn modelId="{E362CE90-31B2-4714-8CD6-0E15395D2F8C}" type="presOf" srcId="{91557CCE-7D8F-4022-B776-C345085425C2}" destId="{3EBB867A-FBAA-4EB2-829B-B8C9EC22C416}" srcOrd="1" destOrd="0" presId="urn:microsoft.com/office/officeart/2005/8/layout/hierarchy2"/>
    <dgm:cxn modelId="{5E6D9F29-3036-4CE9-967A-2C74276B3990}" type="presOf" srcId="{91557CCE-7D8F-4022-B776-C345085425C2}" destId="{6ADF3AF2-5DA9-4920-9AB0-FC51F528349C}" srcOrd="0" destOrd="0" presId="urn:microsoft.com/office/officeart/2005/8/layout/hierarchy2"/>
    <dgm:cxn modelId="{C7C8EFC8-605C-42DD-B460-43200272A438}" type="presOf" srcId="{A8157073-320D-4272-B903-B5017DBB536D}" destId="{77D67683-96D5-477E-8766-716569EFF830}" srcOrd="1" destOrd="0" presId="urn:microsoft.com/office/officeart/2005/8/layout/hierarchy2"/>
    <dgm:cxn modelId="{08585EF7-45FA-4062-96B6-6692DC50179E}" srcId="{3D35C1BD-28ED-426C-82E1-AB1CFAD78411}" destId="{4B36CB7C-25A8-4DD3-93D1-074A2E6CD472}" srcOrd="2" destOrd="0" parTransId="{91557CCE-7D8F-4022-B776-C345085425C2}" sibTransId="{73F3F72B-134E-4A85-96EA-59E615E0350B}"/>
    <dgm:cxn modelId="{01A7E53A-45BD-428A-BB27-DE424ADECA3E}" type="presOf" srcId="{4B36CB7C-25A8-4DD3-93D1-074A2E6CD472}" destId="{AD4A0363-EDC3-4F7D-9DB9-3A0639811504}" srcOrd="0" destOrd="0" presId="urn:microsoft.com/office/officeart/2005/8/layout/hierarchy2"/>
    <dgm:cxn modelId="{B68D24C4-2371-4127-A765-E374B1F9F1BD}" type="presOf" srcId="{DC321D74-1C70-4D7E-984E-D1C259096699}" destId="{9CC289E7-C0C4-488C-BB50-3FD0149212D2}" srcOrd="1" destOrd="0" presId="urn:microsoft.com/office/officeart/2005/8/layout/hierarchy2"/>
    <dgm:cxn modelId="{5287D28A-0AE6-4B84-99A0-246610D33207}" type="presOf" srcId="{E2F44AD8-F7C4-4687-A60D-6C3C745FAF40}" destId="{3CF52BAA-9CA6-4C0B-B24B-9CFC64535A41}" srcOrd="0" destOrd="0" presId="urn:microsoft.com/office/officeart/2005/8/layout/hierarchy2"/>
    <dgm:cxn modelId="{520CD7D6-67B2-4427-9B99-5002964940FB}" type="presOf" srcId="{0E2AD0C8-C904-4F47-BBBA-3720028D79F4}" destId="{D71700E7-AD87-4DFF-8290-052DDD0D6BEE}" srcOrd="0" destOrd="0" presId="urn:microsoft.com/office/officeart/2005/8/layout/hierarchy2"/>
    <dgm:cxn modelId="{9D782588-49C9-4A59-957C-BACCF69295E6}" type="presOf" srcId="{E040038D-0717-4400-B7F1-3209E4CE5BBE}" destId="{5A94C31C-8C87-4FC1-B8C8-6B51FC52891A}" srcOrd="0" destOrd="0" presId="urn:microsoft.com/office/officeart/2005/8/layout/hierarchy2"/>
    <dgm:cxn modelId="{5EAB61D7-A391-45B8-A1E7-C1B2DD6C9B65}" type="presOf" srcId="{19447FBA-F9B8-4F14-A213-36845EAF7BEB}" destId="{BABF05CD-345D-484E-A7F9-7DD91B6DAE58}" srcOrd="0" destOrd="0" presId="urn:microsoft.com/office/officeart/2005/8/layout/hierarchy2"/>
    <dgm:cxn modelId="{C68C99C1-A2BB-4B44-8E9A-E11717323D60}" type="presOf" srcId="{DC321D74-1C70-4D7E-984E-D1C259096699}" destId="{90222502-FB3F-42F6-AA66-0F648B1BB38C}" srcOrd="0" destOrd="0" presId="urn:microsoft.com/office/officeart/2005/8/layout/hierarchy2"/>
    <dgm:cxn modelId="{92F9AD8C-4A11-45B1-AD1C-412A53A8B498}" type="presOf" srcId="{A8157073-320D-4272-B903-B5017DBB536D}" destId="{207AC179-B6A8-49BA-9A99-6E941AC8241C}" srcOrd="0" destOrd="0" presId="urn:microsoft.com/office/officeart/2005/8/layout/hierarchy2"/>
    <dgm:cxn modelId="{EAB61F5D-3FAD-4B85-B065-26159BE9176C}" srcId="{85BD650D-1674-47A9-A29A-079741F1F03B}" destId="{E040038D-0717-4400-B7F1-3209E4CE5BBE}" srcOrd="1" destOrd="0" parTransId="{D64B215F-A54C-41BB-ADDE-72BC62D4CB3A}" sibTransId="{50ED60DD-89C1-4A4A-A699-51703A23794C}"/>
    <dgm:cxn modelId="{30940AD3-CAAC-476B-8659-FA87B078245E}" srcId="{2E38D3E6-A325-40F6-9557-CCC81CD7833D}" destId="{85BD650D-1674-47A9-A29A-079741F1F03B}" srcOrd="0" destOrd="0" parTransId="{3EAD05C5-1F5D-4467-99DB-8F20A64D967C}" sibTransId="{A15F2EA6-1B94-45FE-B392-AF7062A3BFC2}"/>
    <dgm:cxn modelId="{271DA4EA-9C2E-4705-AA73-5BB96DF3C235}" type="presParOf" srcId="{5050FBF3-0424-4ACD-A80F-5A407B93B3F5}" destId="{6EE45AC2-7AD5-4557-B3C0-C148D335C306}" srcOrd="0" destOrd="0" presId="urn:microsoft.com/office/officeart/2005/8/layout/hierarchy2"/>
    <dgm:cxn modelId="{C7890136-024B-4B87-82F2-1B946B440F35}" type="presParOf" srcId="{6EE45AC2-7AD5-4557-B3C0-C148D335C306}" destId="{32D5277A-4384-4114-842C-787A785BCA62}" srcOrd="0" destOrd="0" presId="urn:microsoft.com/office/officeart/2005/8/layout/hierarchy2"/>
    <dgm:cxn modelId="{EE8E36F4-8771-4214-97BA-A4C8E4DD3BB6}" type="presParOf" srcId="{6EE45AC2-7AD5-4557-B3C0-C148D335C306}" destId="{8200E982-072B-4C46-81B9-5CAA0ECC55DC}" srcOrd="1" destOrd="0" presId="urn:microsoft.com/office/officeart/2005/8/layout/hierarchy2"/>
    <dgm:cxn modelId="{DA22154E-1B50-4AA5-8C47-B5497451E0AC}" type="presParOf" srcId="{8200E982-072B-4C46-81B9-5CAA0ECC55DC}" destId="{207AC179-B6A8-49BA-9A99-6E941AC8241C}" srcOrd="0" destOrd="0" presId="urn:microsoft.com/office/officeart/2005/8/layout/hierarchy2"/>
    <dgm:cxn modelId="{1DFE56FF-84E0-4C74-93AD-3C539A67B340}" type="presParOf" srcId="{207AC179-B6A8-49BA-9A99-6E941AC8241C}" destId="{77D67683-96D5-477E-8766-716569EFF830}" srcOrd="0" destOrd="0" presId="urn:microsoft.com/office/officeart/2005/8/layout/hierarchy2"/>
    <dgm:cxn modelId="{A64C8DC8-F9F5-4B60-B9C6-0F07D7AE190C}" type="presParOf" srcId="{8200E982-072B-4C46-81B9-5CAA0ECC55DC}" destId="{1F6F83FE-5B10-4AD9-856C-3745B28E2EFD}" srcOrd="1" destOrd="0" presId="urn:microsoft.com/office/officeart/2005/8/layout/hierarchy2"/>
    <dgm:cxn modelId="{86F8D852-C457-4C85-AA3C-B7A9B8AEFA93}" type="presParOf" srcId="{1F6F83FE-5B10-4AD9-856C-3745B28E2EFD}" destId="{A37B30FE-5308-4F31-BF39-B42CA393092A}" srcOrd="0" destOrd="0" presId="urn:microsoft.com/office/officeart/2005/8/layout/hierarchy2"/>
    <dgm:cxn modelId="{14FB6792-B477-4B48-B9CA-5C56675EF31B}" type="presParOf" srcId="{1F6F83FE-5B10-4AD9-856C-3745B28E2EFD}" destId="{D4702DCB-6F9C-446A-AED5-A0654DB580D1}" srcOrd="1" destOrd="0" presId="urn:microsoft.com/office/officeart/2005/8/layout/hierarchy2"/>
    <dgm:cxn modelId="{8650AB9E-BA6E-488A-AAC5-55EE72BBB04B}" type="presParOf" srcId="{D4702DCB-6F9C-446A-AED5-A0654DB580D1}" destId="{FB4F9160-FC1B-4DA2-8055-44A9969EBBCC}" srcOrd="0" destOrd="0" presId="urn:microsoft.com/office/officeart/2005/8/layout/hierarchy2"/>
    <dgm:cxn modelId="{A969F688-FDDF-483E-B38E-3F07AD1B2DF1}" type="presParOf" srcId="{FB4F9160-FC1B-4DA2-8055-44A9969EBBCC}" destId="{FB607250-7C10-4EF5-B39B-4659672A3358}" srcOrd="0" destOrd="0" presId="urn:microsoft.com/office/officeart/2005/8/layout/hierarchy2"/>
    <dgm:cxn modelId="{81E35625-3CC7-46A3-9719-5E5678193414}" type="presParOf" srcId="{D4702DCB-6F9C-446A-AED5-A0654DB580D1}" destId="{8768EF47-3E13-4F15-BBF7-7994BB92BE1B}" srcOrd="1" destOrd="0" presId="urn:microsoft.com/office/officeart/2005/8/layout/hierarchy2"/>
    <dgm:cxn modelId="{A4EBE12A-FD02-4A89-BCF8-12925E91BE2F}" type="presParOf" srcId="{8768EF47-3E13-4F15-BBF7-7994BB92BE1B}" destId="{BABF05CD-345D-484E-A7F9-7DD91B6DAE58}" srcOrd="0" destOrd="0" presId="urn:microsoft.com/office/officeart/2005/8/layout/hierarchy2"/>
    <dgm:cxn modelId="{70CC4D7A-3062-4816-88FE-E868200A65AC}" type="presParOf" srcId="{8768EF47-3E13-4F15-BBF7-7994BB92BE1B}" destId="{AC828470-ECE9-4DE8-A5EF-E8873FEA57F7}" srcOrd="1" destOrd="0" presId="urn:microsoft.com/office/officeart/2005/8/layout/hierarchy2"/>
    <dgm:cxn modelId="{89DB4CB5-D607-43C3-AE37-3449707106C0}" type="presParOf" srcId="{D4702DCB-6F9C-446A-AED5-A0654DB580D1}" destId="{3CF52BAA-9CA6-4C0B-B24B-9CFC64535A41}" srcOrd="2" destOrd="0" presId="urn:microsoft.com/office/officeart/2005/8/layout/hierarchy2"/>
    <dgm:cxn modelId="{57A80237-F5CB-41B2-B1EB-E4350C0ADAEC}" type="presParOf" srcId="{3CF52BAA-9CA6-4C0B-B24B-9CFC64535A41}" destId="{8C99E402-B25F-4B5B-9C31-B2BE8F33E153}" srcOrd="0" destOrd="0" presId="urn:microsoft.com/office/officeart/2005/8/layout/hierarchy2"/>
    <dgm:cxn modelId="{49B9032F-368E-4281-A8D7-30E8ECBEBA56}" type="presParOf" srcId="{D4702DCB-6F9C-446A-AED5-A0654DB580D1}" destId="{3C14EF35-6E51-4F5B-BC69-3C0A9B4ABD09}" srcOrd="3" destOrd="0" presId="urn:microsoft.com/office/officeart/2005/8/layout/hierarchy2"/>
    <dgm:cxn modelId="{81CF00A9-A3DD-42C2-BF5F-FCE06CBA2A69}" type="presParOf" srcId="{3C14EF35-6E51-4F5B-BC69-3C0A9B4ABD09}" destId="{01B11D39-B591-4DFD-8617-4CB4A2F3D61D}" srcOrd="0" destOrd="0" presId="urn:microsoft.com/office/officeart/2005/8/layout/hierarchy2"/>
    <dgm:cxn modelId="{C8553883-3D3A-4AEE-9830-C4AE57341220}" type="presParOf" srcId="{3C14EF35-6E51-4F5B-BC69-3C0A9B4ABD09}" destId="{7104BDFE-A6DC-4638-8891-73A7A28DBD66}" srcOrd="1" destOrd="0" presId="urn:microsoft.com/office/officeart/2005/8/layout/hierarchy2"/>
    <dgm:cxn modelId="{BFF0905A-D5A8-4848-BFEC-D8C9A8F8582D}" type="presParOf" srcId="{D4702DCB-6F9C-446A-AED5-A0654DB580D1}" destId="{6ADF3AF2-5DA9-4920-9AB0-FC51F528349C}" srcOrd="4" destOrd="0" presId="urn:microsoft.com/office/officeart/2005/8/layout/hierarchy2"/>
    <dgm:cxn modelId="{16C1F760-285C-4679-A128-6223D4C87775}" type="presParOf" srcId="{6ADF3AF2-5DA9-4920-9AB0-FC51F528349C}" destId="{3EBB867A-FBAA-4EB2-829B-B8C9EC22C416}" srcOrd="0" destOrd="0" presId="urn:microsoft.com/office/officeart/2005/8/layout/hierarchy2"/>
    <dgm:cxn modelId="{FC180BCB-66BC-447F-88A2-96BAFDF0F515}" type="presParOf" srcId="{D4702DCB-6F9C-446A-AED5-A0654DB580D1}" destId="{1BDD9A76-794E-4694-B41F-9B7E0E58DD0F}" srcOrd="5" destOrd="0" presId="urn:microsoft.com/office/officeart/2005/8/layout/hierarchy2"/>
    <dgm:cxn modelId="{6FA3B643-490A-4C58-9334-0CC9D8C56043}" type="presParOf" srcId="{1BDD9A76-794E-4694-B41F-9B7E0E58DD0F}" destId="{AD4A0363-EDC3-4F7D-9DB9-3A0639811504}" srcOrd="0" destOrd="0" presId="urn:microsoft.com/office/officeart/2005/8/layout/hierarchy2"/>
    <dgm:cxn modelId="{7CED08FD-2957-4D95-A7E9-2D7B1D15DE8B}" type="presParOf" srcId="{1BDD9A76-794E-4694-B41F-9B7E0E58DD0F}" destId="{D094EE9E-18E8-4546-A393-11084E2210DD}" srcOrd="1" destOrd="0" presId="urn:microsoft.com/office/officeart/2005/8/layout/hierarchy2"/>
    <dgm:cxn modelId="{47B25605-B696-4BA5-81C2-FF0B54A90CF0}" type="presParOf" srcId="{8200E982-072B-4C46-81B9-5CAA0ECC55DC}" destId="{1806D128-CB3E-41BD-B106-D4B6C95D879D}" srcOrd="2" destOrd="0" presId="urn:microsoft.com/office/officeart/2005/8/layout/hierarchy2"/>
    <dgm:cxn modelId="{6A49B1C9-E5EA-43D5-90B6-55DF4E1D843B}" type="presParOf" srcId="{1806D128-CB3E-41BD-B106-D4B6C95D879D}" destId="{C12093F1-BDE5-4944-8270-7D90E3ACC175}" srcOrd="0" destOrd="0" presId="urn:microsoft.com/office/officeart/2005/8/layout/hierarchy2"/>
    <dgm:cxn modelId="{F6AD4DA5-B2C5-40CC-9AAE-16BDE2373EC2}" type="presParOf" srcId="{8200E982-072B-4C46-81B9-5CAA0ECC55DC}" destId="{5D88B007-6F28-4F2B-84E3-9F9ABB387D45}" srcOrd="3" destOrd="0" presId="urn:microsoft.com/office/officeart/2005/8/layout/hierarchy2"/>
    <dgm:cxn modelId="{5BAFCFF7-939F-4E6D-8073-68425DF42EC9}" type="presParOf" srcId="{5D88B007-6F28-4F2B-84E3-9F9ABB387D45}" destId="{5A94C31C-8C87-4FC1-B8C8-6B51FC52891A}" srcOrd="0" destOrd="0" presId="urn:microsoft.com/office/officeart/2005/8/layout/hierarchy2"/>
    <dgm:cxn modelId="{7A334865-5AD9-437E-BB32-14B0A3D8BEC6}" type="presParOf" srcId="{5D88B007-6F28-4F2B-84E3-9F9ABB387D45}" destId="{98FCBFAA-A01D-472A-A945-D7C72874C2D1}" srcOrd="1" destOrd="0" presId="urn:microsoft.com/office/officeart/2005/8/layout/hierarchy2"/>
    <dgm:cxn modelId="{BA07C03A-4B60-4CB5-81C6-9959B43BFAF8}" type="presParOf" srcId="{8200E982-072B-4C46-81B9-5CAA0ECC55DC}" destId="{90222502-FB3F-42F6-AA66-0F648B1BB38C}" srcOrd="4" destOrd="0" presId="urn:microsoft.com/office/officeart/2005/8/layout/hierarchy2"/>
    <dgm:cxn modelId="{0091F31D-131D-48CE-BF16-C5B5A631CBF2}" type="presParOf" srcId="{90222502-FB3F-42F6-AA66-0F648B1BB38C}" destId="{9CC289E7-C0C4-488C-BB50-3FD0149212D2}" srcOrd="0" destOrd="0" presId="urn:microsoft.com/office/officeart/2005/8/layout/hierarchy2"/>
    <dgm:cxn modelId="{CDCA0DEF-AA54-403F-B519-7B618B12B440}" type="presParOf" srcId="{8200E982-072B-4C46-81B9-5CAA0ECC55DC}" destId="{A25A726C-964E-4302-9C75-1407796FF358}" srcOrd="5" destOrd="0" presId="urn:microsoft.com/office/officeart/2005/8/layout/hierarchy2"/>
    <dgm:cxn modelId="{ABB5C7B0-E38D-4D66-8DD9-8E0523500A05}" type="presParOf" srcId="{A25A726C-964E-4302-9C75-1407796FF358}" destId="{D71700E7-AD87-4DFF-8290-052DDD0D6BEE}" srcOrd="0" destOrd="0" presId="urn:microsoft.com/office/officeart/2005/8/layout/hierarchy2"/>
    <dgm:cxn modelId="{1E4AC711-78CE-4DD7-BEF1-682886FCCAF0}" type="presParOf" srcId="{A25A726C-964E-4302-9C75-1407796FF358}" destId="{5AC60259-5CB2-4D47-BBB7-CC50D614CAC1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D990ADB-B2E7-465A-823C-C2F399CF76AC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</dgm:pt>
    <dgm:pt modelId="{157BAFB5-97B0-4871-84B4-A97999ECD7C3}">
      <dgm:prSet phldrT="[Текст]"/>
      <dgm:spPr>
        <a:solidFill>
          <a:schemeClr val="bg1"/>
        </a:solidFill>
        <a:ln>
          <a:solidFill>
            <a:srgbClr val="FF6600"/>
          </a:solidFill>
        </a:ln>
      </dgm:spPr>
      <dgm:t>
        <a:bodyPr lIns="36000" tIns="36000" rIns="36000" bIns="36000"/>
        <a:lstStyle/>
        <a:p>
          <a:r>
            <a:rPr lang="ru-RU" dirty="0" smtClean="0">
              <a:solidFill>
                <a:schemeClr val="tx1"/>
              </a:solidFill>
            </a:rPr>
            <a:t>Реестр собственности </a:t>
          </a:r>
          <a:endParaRPr lang="ru-RU" dirty="0">
            <a:solidFill>
              <a:schemeClr val="tx1"/>
            </a:solidFill>
          </a:endParaRPr>
        </a:p>
      </dgm:t>
    </dgm:pt>
    <dgm:pt modelId="{9A39159E-2AB6-4684-A461-FFEB5DD0B6DB}" type="parTrans" cxnId="{270E6D51-DA53-45E6-A8C2-51C624CAA5A7}">
      <dgm:prSet/>
      <dgm:spPr/>
      <dgm:t>
        <a:bodyPr/>
        <a:lstStyle/>
        <a:p>
          <a:endParaRPr lang="ru-RU"/>
        </a:p>
      </dgm:t>
    </dgm:pt>
    <dgm:pt modelId="{F3DE163C-9FB0-4DC7-B297-0F3C6BC52046}" type="sibTrans" cxnId="{270E6D51-DA53-45E6-A8C2-51C624CAA5A7}">
      <dgm:prSet/>
      <dgm:spPr/>
      <dgm:t>
        <a:bodyPr/>
        <a:lstStyle/>
        <a:p>
          <a:endParaRPr lang="ru-RU"/>
        </a:p>
      </dgm:t>
    </dgm:pt>
    <dgm:pt modelId="{ECA2FB9A-6A2A-441A-BB92-0080277C9EA6}">
      <dgm:prSet custT="1"/>
      <dgm:spPr>
        <a:solidFill>
          <a:schemeClr val="bg1"/>
        </a:solidFill>
        <a:ln>
          <a:solidFill>
            <a:schemeClr val="bg1">
              <a:lumMod val="65000"/>
            </a:schemeClr>
          </a:solidFill>
        </a:ln>
      </dgm:spPr>
      <dgm:t>
        <a:bodyPr/>
        <a:lstStyle/>
        <a:p>
          <a:r>
            <a:rPr lang="ru-RU" sz="1600" dirty="0" smtClean="0">
              <a:solidFill>
                <a:schemeClr val="tx1"/>
              </a:solidFill>
            </a:rPr>
            <a:t>План приватизации</a:t>
          </a:r>
          <a:endParaRPr lang="ru-RU" sz="1600" dirty="0">
            <a:solidFill>
              <a:schemeClr val="tx1"/>
            </a:solidFill>
          </a:endParaRPr>
        </a:p>
      </dgm:t>
    </dgm:pt>
    <dgm:pt modelId="{D56AD241-7074-4A43-BBC1-71599253CD01}" type="parTrans" cxnId="{5B259681-50B3-41A7-BE63-B33BB87F4F64}">
      <dgm:prSet/>
      <dgm:spPr>
        <a:ln>
          <a:solidFill>
            <a:schemeClr val="bg1">
              <a:lumMod val="75000"/>
            </a:schemeClr>
          </a:solidFill>
        </a:ln>
      </dgm:spPr>
      <dgm:t>
        <a:bodyPr/>
        <a:lstStyle/>
        <a:p>
          <a:endParaRPr lang="ru-RU"/>
        </a:p>
      </dgm:t>
    </dgm:pt>
    <dgm:pt modelId="{20834EC1-6092-4804-BC4A-3094C651D2F9}" type="sibTrans" cxnId="{5B259681-50B3-41A7-BE63-B33BB87F4F64}">
      <dgm:prSet/>
      <dgm:spPr/>
      <dgm:t>
        <a:bodyPr/>
        <a:lstStyle/>
        <a:p>
          <a:endParaRPr lang="ru-RU"/>
        </a:p>
      </dgm:t>
    </dgm:pt>
    <dgm:pt modelId="{AB27D0DA-F97D-4F8D-8EFC-32891DC40C31}">
      <dgm:prSet custT="1"/>
      <dgm:spPr>
        <a:solidFill>
          <a:schemeClr val="bg1"/>
        </a:solidFill>
        <a:ln>
          <a:solidFill>
            <a:schemeClr val="bg1">
              <a:lumMod val="65000"/>
            </a:schemeClr>
          </a:solidFill>
        </a:ln>
      </dgm:spPr>
      <dgm:t>
        <a:bodyPr/>
        <a:lstStyle/>
        <a:p>
          <a:r>
            <a:rPr lang="ru-RU" sz="1600" dirty="0" smtClean="0">
              <a:solidFill>
                <a:schemeClr val="tx1"/>
              </a:solidFill>
            </a:rPr>
            <a:t>Аренда</a:t>
          </a:r>
          <a:endParaRPr lang="ru-RU" sz="1600" dirty="0">
            <a:solidFill>
              <a:schemeClr val="tx1"/>
            </a:solidFill>
          </a:endParaRPr>
        </a:p>
      </dgm:t>
    </dgm:pt>
    <dgm:pt modelId="{19AEF31B-8DD7-41BA-BDB8-79497081FEE3}" type="parTrans" cxnId="{11C7D1E2-66C5-4A50-94D3-3C2497BA91FE}">
      <dgm:prSet/>
      <dgm:spPr>
        <a:ln>
          <a:solidFill>
            <a:schemeClr val="bg1">
              <a:lumMod val="75000"/>
            </a:schemeClr>
          </a:solidFill>
        </a:ln>
      </dgm:spPr>
      <dgm:t>
        <a:bodyPr/>
        <a:lstStyle/>
        <a:p>
          <a:endParaRPr lang="ru-RU"/>
        </a:p>
      </dgm:t>
    </dgm:pt>
    <dgm:pt modelId="{8559BB56-D302-4496-9076-498A9E91E05E}" type="sibTrans" cxnId="{11C7D1E2-66C5-4A50-94D3-3C2497BA91FE}">
      <dgm:prSet/>
      <dgm:spPr/>
      <dgm:t>
        <a:bodyPr/>
        <a:lstStyle/>
        <a:p>
          <a:endParaRPr lang="ru-RU"/>
        </a:p>
      </dgm:t>
    </dgm:pt>
    <dgm:pt modelId="{6AA4D270-DDFD-40B0-8503-AF998108AE03}">
      <dgm:prSet custT="1"/>
      <dgm:spPr>
        <a:solidFill>
          <a:schemeClr val="bg1"/>
        </a:solidFill>
        <a:ln>
          <a:solidFill>
            <a:schemeClr val="bg1">
              <a:lumMod val="65000"/>
            </a:schemeClr>
          </a:solidFill>
        </a:ln>
      </dgm:spPr>
      <dgm:t>
        <a:bodyPr/>
        <a:lstStyle/>
        <a:p>
          <a:r>
            <a:rPr lang="ru-RU" sz="1600" dirty="0" smtClean="0">
              <a:solidFill>
                <a:schemeClr val="tx1"/>
              </a:solidFill>
            </a:rPr>
            <a:t>Проведение аукционов</a:t>
          </a:r>
          <a:endParaRPr lang="ru-RU" sz="1600" dirty="0">
            <a:solidFill>
              <a:schemeClr val="tx1"/>
            </a:solidFill>
          </a:endParaRPr>
        </a:p>
      </dgm:t>
    </dgm:pt>
    <dgm:pt modelId="{BF1C5FB7-F9B6-4C7C-9523-7DE63406824B}" type="parTrans" cxnId="{BA25EF36-39E3-4228-B0C3-F6283F1B6CA2}">
      <dgm:prSet/>
      <dgm:spPr>
        <a:ln>
          <a:solidFill>
            <a:schemeClr val="bg1">
              <a:lumMod val="75000"/>
            </a:schemeClr>
          </a:solidFill>
        </a:ln>
      </dgm:spPr>
      <dgm:t>
        <a:bodyPr/>
        <a:lstStyle/>
        <a:p>
          <a:endParaRPr lang="ru-RU"/>
        </a:p>
      </dgm:t>
    </dgm:pt>
    <dgm:pt modelId="{09A134E7-D77B-45FB-B77A-9FC856945947}" type="sibTrans" cxnId="{BA25EF36-39E3-4228-B0C3-F6283F1B6CA2}">
      <dgm:prSet/>
      <dgm:spPr/>
      <dgm:t>
        <a:bodyPr/>
        <a:lstStyle/>
        <a:p>
          <a:endParaRPr lang="ru-RU"/>
        </a:p>
      </dgm:t>
    </dgm:pt>
    <dgm:pt modelId="{94010DB3-E7CC-4033-BB56-1A22A5B44934}">
      <dgm:prSet custT="1"/>
      <dgm:spPr>
        <a:solidFill>
          <a:schemeClr val="bg1"/>
        </a:solidFill>
        <a:ln>
          <a:solidFill>
            <a:schemeClr val="bg1">
              <a:lumMod val="65000"/>
            </a:schemeClr>
          </a:solidFill>
        </a:ln>
      </dgm:spPr>
      <dgm:t>
        <a:bodyPr/>
        <a:lstStyle/>
        <a:p>
          <a:r>
            <a:rPr lang="ru-RU" sz="1600" dirty="0" smtClean="0">
              <a:solidFill>
                <a:schemeClr val="tx1"/>
              </a:solidFill>
            </a:rPr>
            <a:t>Регистрация прав</a:t>
          </a:r>
          <a:endParaRPr lang="ru-RU" sz="1600" dirty="0">
            <a:solidFill>
              <a:schemeClr val="tx1"/>
            </a:solidFill>
          </a:endParaRPr>
        </a:p>
      </dgm:t>
    </dgm:pt>
    <dgm:pt modelId="{B6B81FFF-EB4F-432D-B7B4-50497FBAB006}" type="parTrans" cxnId="{6F77F121-CB1C-4F50-8105-6B82D31015B5}">
      <dgm:prSet/>
      <dgm:spPr>
        <a:ln>
          <a:solidFill>
            <a:schemeClr val="bg1">
              <a:lumMod val="75000"/>
            </a:schemeClr>
          </a:solidFill>
        </a:ln>
      </dgm:spPr>
      <dgm:t>
        <a:bodyPr/>
        <a:lstStyle/>
        <a:p>
          <a:endParaRPr lang="ru-RU"/>
        </a:p>
      </dgm:t>
    </dgm:pt>
    <dgm:pt modelId="{ABC0BD5D-427B-432F-BC81-6FB5F4617A1F}" type="sibTrans" cxnId="{6F77F121-CB1C-4F50-8105-6B82D31015B5}">
      <dgm:prSet/>
      <dgm:spPr/>
      <dgm:t>
        <a:bodyPr/>
        <a:lstStyle/>
        <a:p>
          <a:endParaRPr lang="ru-RU"/>
        </a:p>
      </dgm:t>
    </dgm:pt>
    <dgm:pt modelId="{20364120-AD5C-43F5-A9FC-E92CB3070E05}">
      <dgm:prSet custT="1"/>
      <dgm:spPr>
        <a:solidFill>
          <a:schemeClr val="bg1"/>
        </a:solidFill>
        <a:ln>
          <a:solidFill>
            <a:schemeClr val="bg1">
              <a:lumMod val="65000"/>
            </a:schemeClr>
          </a:solidFill>
        </a:ln>
      </dgm:spPr>
      <dgm:t>
        <a:bodyPr/>
        <a:lstStyle/>
        <a:p>
          <a:r>
            <a:rPr lang="ru-RU" sz="1600" dirty="0" smtClean="0">
              <a:solidFill>
                <a:schemeClr val="tx1"/>
              </a:solidFill>
            </a:rPr>
            <a:t>Проведение аукционов</a:t>
          </a:r>
          <a:endParaRPr lang="ru-RU" sz="1600" dirty="0">
            <a:solidFill>
              <a:schemeClr val="tx1"/>
            </a:solidFill>
          </a:endParaRPr>
        </a:p>
      </dgm:t>
    </dgm:pt>
    <dgm:pt modelId="{20474E23-089E-4898-8548-2D7FE06861CF}" type="parTrans" cxnId="{2B199347-1C2C-4F82-A89C-28977FBA3A4C}">
      <dgm:prSet/>
      <dgm:spPr>
        <a:ln>
          <a:solidFill>
            <a:schemeClr val="bg1">
              <a:lumMod val="75000"/>
            </a:schemeClr>
          </a:solidFill>
        </a:ln>
      </dgm:spPr>
      <dgm:t>
        <a:bodyPr/>
        <a:lstStyle/>
        <a:p>
          <a:endParaRPr lang="ru-RU"/>
        </a:p>
      </dgm:t>
    </dgm:pt>
    <dgm:pt modelId="{9627EDB8-DF15-4CA2-B252-23E8EA94D21F}" type="sibTrans" cxnId="{2B199347-1C2C-4F82-A89C-28977FBA3A4C}">
      <dgm:prSet/>
      <dgm:spPr/>
      <dgm:t>
        <a:bodyPr/>
        <a:lstStyle/>
        <a:p>
          <a:endParaRPr lang="ru-RU"/>
        </a:p>
      </dgm:t>
    </dgm:pt>
    <dgm:pt modelId="{9EBF8F95-5FAA-4CA4-873B-312AE4F2D49C}">
      <dgm:prSet custT="1"/>
      <dgm:spPr>
        <a:solidFill>
          <a:schemeClr val="bg1"/>
        </a:solidFill>
        <a:ln>
          <a:solidFill>
            <a:schemeClr val="bg1">
              <a:lumMod val="65000"/>
            </a:schemeClr>
          </a:solidFill>
        </a:ln>
      </dgm:spPr>
      <dgm:t>
        <a:bodyPr/>
        <a:lstStyle/>
        <a:p>
          <a:r>
            <a:rPr lang="ru-RU" sz="1600" dirty="0" smtClean="0">
              <a:solidFill>
                <a:schemeClr val="tx1"/>
              </a:solidFill>
            </a:rPr>
            <a:t>Эксплуатация для собственных нужд</a:t>
          </a:r>
          <a:endParaRPr lang="ru-RU" sz="1600" dirty="0">
            <a:solidFill>
              <a:schemeClr val="tx1"/>
            </a:solidFill>
          </a:endParaRPr>
        </a:p>
      </dgm:t>
    </dgm:pt>
    <dgm:pt modelId="{7434875E-06D6-4E60-88DF-268DC15BA8BF}" type="parTrans" cxnId="{E512B5C5-0F81-49C2-97E8-5CADFACAD59E}">
      <dgm:prSet/>
      <dgm:spPr>
        <a:ln>
          <a:solidFill>
            <a:schemeClr val="bg1">
              <a:lumMod val="75000"/>
            </a:schemeClr>
          </a:solidFill>
        </a:ln>
      </dgm:spPr>
      <dgm:t>
        <a:bodyPr/>
        <a:lstStyle/>
        <a:p>
          <a:endParaRPr lang="ru-RU"/>
        </a:p>
      </dgm:t>
    </dgm:pt>
    <dgm:pt modelId="{383C0AFA-034C-4D6F-9284-D148F6C5CA9E}" type="sibTrans" cxnId="{E512B5C5-0F81-49C2-97E8-5CADFACAD59E}">
      <dgm:prSet/>
      <dgm:spPr/>
      <dgm:t>
        <a:bodyPr/>
        <a:lstStyle/>
        <a:p>
          <a:endParaRPr lang="ru-RU"/>
        </a:p>
      </dgm:t>
    </dgm:pt>
    <dgm:pt modelId="{7EA09C10-1A68-48C3-B068-DEF7F3F1F8F4}">
      <dgm:prSet custT="1"/>
      <dgm:spPr>
        <a:solidFill>
          <a:schemeClr val="bg1"/>
        </a:solidFill>
        <a:ln>
          <a:solidFill>
            <a:schemeClr val="bg1">
              <a:lumMod val="65000"/>
            </a:schemeClr>
          </a:solidFill>
        </a:ln>
      </dgm:spPr>
      <dgm:t>
        <a:bodyPr/>
        <a:lstStyle/>
        <a:p>
          <a:r>
            <a:rPr lang="ru-RU" sz="1600" dirty="0" smtClean="0">
              <a:solidFill>
                <a:schemeClr val="tx1"/>
              </a:solidFill>
            </a:rPr>
            <a:t>Новые ЗУ</a:t>
          </a:r>
          <a:endParaRPr lang="ru-RU" sz="1600" dirty="0">
            <a:solidFill>
              <a:schemeClr val="tx1"/>
            </a:solidFill>
          </a:endParaRPr>
        </a:p>
      </dgm:t>
    </dgm:pt>
    <dgm:pt modelId="{F3101385-8570-4B68-A56A-551E54705D07}" type="parTrans" cxnId="{7D9A2E0F-6F3A-4601-8271-6BC340F30C67}">
      <dgm:prSet/>
      <dgm:spPr>
        <a:ln>
          <a:solidFill>
            <a:schemeClr val="bg1">
              <a:lumMod val="75000"/>
            </a:schemeClr>
          </a:solidFill>
        </a:ln>
      </dgm:spPr>
      <dgm:t>
        <a:bodyPr/>
        <a:lstStyle/>
        <a:p>
          <a:endParaRPr lang="ru-RU"/>
        </a:p>
      </dgm:t>
    </dgm:pt>
    <dgm:pt modelId="{AE661101-1B6E-47C3-9DF7-C362D487FFCE}" type="sibTrans" cxnId="{7D9A2E0F-6F3A-4601-8271-6BC340F30C67}">
      <dgm:prSet/>
      <dgm:spPr/>
      <dgm:t>
        <a:bodyPr/>
        <a:lstStyle/>
        <a:p>
          <a:endParaRPr lang="ru-RU"/>
        </a:p>
      </dgm:t>
    </dgm:pt>
    <dgm:pt modelId="{D430D1E8-14FA-4422-8030-3A285A11CD09}">
      <dgm:prSet custT="1"/>
      <dgm:spPr>
        <a:solidFill>
          <a:schemeClr val="bg1"/>
        </a:solidFill>
        <a:ln>
          <a:solidFill>
            <a:schemeClr val="bg1">
              <a:lumMod val="65000"/>
            </a:schemeClr>
          </a:solidFill>
        </a:ln>
      </dgm:spPr>
      <dgm:t>
        <a:bodyPr/>
        <a:lstStyle/>
        <a:p>
          <a:r>
            <a:rPr lang="ru-RU" sz="1600" dirty="0" smtClean="0">
              <a:solidFill>
                <a:schemeClr val="tx1"/>
              </a:solidFill>
            </a:rPr>
            <a:t>Проведение аукционов</a:t>
          </a:r>
          <a:endParaRPr lang="ru-RU" sz="1600" dirty="0">
            <a:solidFill>
              <a:schemeClr val="tx1"/>
            </a:solidFill>
          </a:endParaRPr>
        </a:p>
      </dgm:t>
    </dgm:pt>
    <dgm:pt modelId="{E8475CB1-9A61-4F02-867B-B531C6B9457A}" type="parTrans" cxnId="{706FFEF6-9964-46D1-9027-1677259F686D}">
      <dgm:prSet/>
      <dgm:spPr>
        <a:ln>
          <a:solidFill>
            <a:schemeClr val="bg1">
              <a:lumMod val="75000"/>
            </a:schemeClr>
          </a:solidFill>
        </a:ln>
      </dgm:spPr>
      <dgm:t>
        <a:bodyPr/>
        <a:lstStyle/>
        <a:p>
          <a:endParaRPr lang="ru-RU"/>
        </a:p>
      </dgm:t>
    </dgm:pt>
    <dgm:pt modelId="{359E79E2-151C-429B-AE7B-E3D7BD8FEB4B}" type="sibTrans" cxnId="{706FFEF6-9964-46D1-9027-1677259F686D}">
      <dgm:prSet/>
      <dgm:spPr/>
      <dgm:t>
        <a:bodyPr/>
        <a:lstStyle/>
        <a:p>
          <a:endParaRPr lang="ru-RU"/>
        </a:p>
      </dgm:t>
    </dgm:pt>
    <dgm:pt modelId="{F0271B3B-CE54-4B68-9BD7-62F5F126E6F1}">
      <dgm:prSet custT="1"/>
      <dgm:spPr>
        <a:solidFill>
          <a:schemeClr val="bg1"/>
        </a:solidFill>
        <a:ln>
          <a:solidFill>
            <a:schemeClr val="bg1">
              <a:lumMod val="65000"/>
            </a:schemeClr>
          </a:solidFill>
        </a:ln>
      </dgm:spPr>
      <dgm:t>
        <a:bodyPr/>
        <a:lstStyle/>
        <a:p>
          <a:r>
            <a:rPr lang="ru-RU" sz="1600" dirty="0" smtClean="0">
              <a:solidFill>
                <a:schemeClr val="tx1"/>
              </a:solidFill>
            </a:rPr>
            <a:t>Регистрация прав</a:t>
          </a:r>
          <a:endParaRPr lang="ru-RU" sz="1600" dirty="0">
            <a:solidFill>
              <a:schemeClr val="tx1"/>
            </a:solidFill>
          </a:endParaRPr>
        </a:p>
      </dgm:t>
    </dgm:pt>
    <dgm:pt modelId="{749E02BC-4446-4A48-BFAA-ECAF60EAB492}" type="parTrans" cxnId="{4B73C267-A1DF-46C0-8457-73098A73E474}">
      <dgm:prSet/>
      <dgm:spPr>
        <a:ln>
          <a:solidFill>
            <a:schemeClr val="bg1">
              <a:lumMod val="75000"/>
            </a:schemeClr>
          </a:solidFill>
        </a:ln>
      </dgm:spPr>
      <dgm:t>
        <a:bodyPr/>
        <a:lstStyle/>
        <a:p>
          <a:endParaRPr lang="ru-RU"/>
        </a:p>
      </dgm:t>
    </dgm:pt>
    <dgm:pt modelId="{94A0ADC9-1EE8-49EB-AB12-54BEDD8507A6}" type="sibTrans" cxnId="{4B73C267-A1DF-46C0-8457-73098A73E474}">
      <dgm:prSet/>
      <dgm:spPr/>
      <dgm:t>
        <a:bodyPr/>
        <a:lstStyle/>
        <a:p>
          <a:endParaRPr lang="ru-RU"/>
        </a:p>
      </dgm:t>
    </dgm:pt>
    <dgm:pt modelId="{EC69141D-913A-4DDC-A5E1-CC6D149EE660}">
      <dgm:prSet custT="1"/>
      <dgm:spPr>
        <a:solidFill>
          <a:schemeClr val="bg1"/>
        </a:solidFill>
        <a:ln>
          <a:solidFill>
            <a:schemeClr val="bg1">
              <a:lumMod val="65000"/>
            </a:schemeClr>
          </a:solidFill>
        </a:ln>
      </dgm:spPr>
      <dgm:t>
        <a:bodyPr/>
        <a:lstStyle/>
        <a:p>
          <a:r>
            <a:rPr lang="ru-RU" sz="1600" dirty="0" smtClean="0">
              <a:solidFill>
                <a:schemeClr val="tx1"/>
              </a:solidFill>
            </a:rPr>
            <a:t>Договорная работа</a:t>
          </a:r>
          <a:endParaRPr lang="ru-RU" sz="1600" dirty="0">
            <a:solidFill>
              <a:schemeClr val="tx1"/>
            </a:solidFill>
          </a:endParaRPr>
        </a:p>
      </dgm:t>
    </dgm:pt>
    <dgm:pt modelId="{4D3C40E2-A3A4-4D9C-BEA3-1410CFE36273}" type="parTrans" cxnId="{09ED95B7-E18B-497E-BA1F-B2D1CA3AFEC4}">
      <dgm:prSet/>
      <dgm:spPr>
        <a:ln>
          <a:solidFill>
            <a:schemeClr val="bg1">
              <a:lumMod val="75000"/>
            </a:schemeClr>
          </a:solidFill>
        </a:ln>
      </dgm:spPr>
      <dgm:t>
        <a:bodyPr/>
        <a:lstStyle/>
        <a:p>
          <a:endParaRPr lang="ru-RU"/>
        </a:p>
      </dgm:t>
    </dgm:pt>
    <dgm:pt modelId="{13BD3440-9829-43E2-B7A7-24FD96B15D53}" type="sibTrans" cxnId="{09ED95B7-E18B-497E-BA1F-B2D1CA3AFEC4}">
      <dgm:prSet/>
      <dgm:spPr/>
      <dgm:t>
        <a:bodyPr/>
        <a:lstStyle/>
        <a:p>
          <a:endParaRPr lang="ru-RU"/>
        </a:p>
      </dgm:t>
    </dgm:pt>
    <dgm:pt modelId="{FFD61674-C13F-4C66-A371-1C2CCD766B21}" type="pres">
      <dgm:prSet presAssocID="{BD990ADB-B2E7-465A-823C-C2F399CF76AC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3A8A16AE-9654-4E08-BE3A-0FC8E79F80E9}" type="pres">
      <dgm:prSet presAssocID="{157BAFB5-97B0-4871-84B4-A97999ECD7C3}" presName="root1" presStyleCnt="0"/>
      <dgm:spPr/>
    </dgm:pt>
    <dgm:pt modelId="{8A98BA00-11A6-4271-AFF6-11D5C0C4E9CF}" type="pres">
      <dgm:prSet presAssocID="{157BAFB5-97B0-4871-84B4-A97999ECD7C3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5E2B60C-A6D8-455D-B733-54BEE2B24881}" type="pres">
      <dgm:prSet presAssocID="{157BAFB5-97B0-4871-84B4-A97999ECD7C3}" presName="level2hierChild" presStyleCnt="0"/>
      <dgm:spPr/>
    </dgm:pt>
    <dgm:pt modelId="{2C4EC415-74B8-41F3-8D80-8A7F230C4D3D}" type="pres">
      <dgm:prSet presAssocID="{D56AD241-7074-4A43-BBC1-71599253CD01}" presName="conn2-1" presStyleLbl="parChTrans1D2" presStyleIdx="0" presStyleCnt="4"/>
      <dgm:spPr/>
      <dgm:t>
        <a:bodyPr/>
        <a:lstStyle/>
        <a:p>
          <a:endParaRPr lang="ru-RU"/>
        </a:p>
      </dgm:t>
    </dgm:pt>
    <dgm:pt modelId="{E9C7F010-25C3-4DA3-A870-FDFE8F08ABE6}" type="pres">
      <dgm:prSet presAssocID="{D56AD241-7074-4A43-BBC1-71599253CD01}" presName="connTx" presStyleLbl="parChTrans1D2" presStyleIdx="0" presStyleCnt="4"/>
      <dgm:spPr/>
      <dgm:t>
        <a:bodyPr/>
        <a:lstStyle/>
        <a:p>
          <a:endParaRPr lang="ru-RU"/>
        </a:p>
      </dgm:t>
    </dgm:pt>
    <dgm:pt modelId="{96874A4C-A18B-41A4-8C4B-161C4AC8D2FE}" type="pres">
      <dgm:prSet presAssocID="{ECA2FB9A-6A2A-441A-BB92-0080277C9EA6}" presName="root2" presStyleCnt="0"/>
      <dgm:spPr/>
    </dgm:pt>
    <dgm:pt modelId="{1D6DB2B4-F560-4534-81F5-73FF034DDB2E}" type="pres">
      <dgm:prSet presAssocID="{ECA2FB9A-6A2A-441A-BB92-0080277C9EA6}" presName="LevelTwoTextNode" presStyleLbl="node2" presStyleIdx="0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62B9351-2279-459E-8328-38A6B95E91C8}" type="pres">
      <dgm:prSet presAssocID="{ECA2FB9A-6A2A-441A-BB92-0080277C9EA6}" presName="level3hierChild" presStyleCnt="0"/>
      <dgm:spPr/>
    </dgm:pt>
    <dgm:pt modelId="{D6229974-B700-4E75-90AE-566F14394366}" type="pres">
      <dgm:prSet presAssocID="{BF1C5FB7-F9B6-4C7C-9523-7DE63406824B}" presName="conn2-1" presStyleLbl="parChTrans1D3" presStyleIdx="0" presStyleCnt="3"/>
      <dgm:spPr/>
      <dgm:t>
        <a:bodyPr/>
        <a:lstStyle/>
        <a:p>
          <a:endParaRPr lang="ru-RU"/>
        </a:p>
      </dgm:t>
    </dgm:pt>
    <dgm:pt modelId="{7E724700-4B5F-466E-8F41-135E7F8DCF8A}" type="pres">
      <dgm:prSet presAssocID="{BF1C5FB7-F9B6-4C7C-9523-7DE63406824B}" presName="connTx" presStyleLbl="parChTrans1D3" presStyleIdx="0" presStyleCnt="3"/>
      <dgm:spPr/>
      <dgm:t>
        <a:bodyPr/>
        <a:lstStyle/>
        <a:p>
          <a:endParaRPr lang="ru-RU"/>
        </a:p>
      </dgm:t>
    </dgm:pt>
    <dgm:pt modelId="{A2B54673-D33F-4C52-B8DF-F5EA116F97D2}" type="pres">
      <dgm:prSet presAssocID="{6AA4D270-DDFD-40B0-8503-AF998108AE03}" presName="root2" presStyleCnt="0"/>
      <dgm:spPr/>
    </dgm:pt>
    <dgm:pt modelId="{0D7A8F4A-12AE-4D4D-848B-3FD5CA88B21C}" type="pres">
      <dgm:prSet presAssocID="{6AA4D270-DDFD-40B0-8503-AF998108AE03}" presName="LevelTwoTextNode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77FF48F-DE08-4A40-B64A-6EEAB867B51C}" type="pres">
      <dgm:prSet presAssocID="{6AA4D270-DDFD-40B0-8503-AF998108AE03}" presName="level3hierChild" presStyleCnt="0"/>
      <dgm:spPr/>
    </dgm:pt>
    <dgm:pt modelId="{D5171225-CA19-426A-A4BE-6494D00AD645}" type="pres">
      <dgm:prSet presAssocID="{B6B81FFF-EB4F-432D-B7B4-50497FBAB006}" presName="conn2-1" presStyleLbl="parChTrans1D4" presStyleIdx="0" presStyleCnt="3"/>
      <dgm:spPr/>
      <dgm:t>
        <a:bodyPr/>
        <a:lstStyle/>
        <a:p>
          <a:endParaRPr lang="ru-RU"/>
        </a:p>
      </dgm:t>
    </dgm:pt>
    <dgm:pt modelId="{4D8EC119-15B5-4B95-B217-D67149579A0E}" type="pres">
      <dgm:prSet presAssocID="{B6B81FFF-EB4F-432D-B7B4-50497FBAB006}" presName="connTx" presStyleLbl="parChTrans1D4" presStyleIdx="0" presStyleCnt="3"/>
      <dgm:spPr/>
      <dgm:t>
        <a:bodyPr/>
        <a:lstStyle/>
        <a:p>
          <a:endParaRPr lang="ru-RU"/>
        </a:p>
      </dgm:t>
    </dgm:pt>
    <dgm:pt modelId="{A5C17292-15B0-467E-B70C-6359BE458708}" type="pres">
      <dgm:prSet presAssocID="{94010DB3-E7CC-4033-BB56-1A22A5B44934}" presName="root2" presStyleCnt="0"/>
      <dgm:spPr/>
    </dgm:pt>
    <dgm:pt modelId="{6EFF41BC-75B5-4282-8846-588D36CFFCD4}" type="pres">
      <dgm:prSet presAssocID="{94010DB3-E7CC-4033-BB56-1A22A5B44934}" presName="LevelTwoTextNode" presStyleLbl="node4" presStyleIdx="0" presStyleCnt="3" custLinFactNeighborX="2167" custLinFactNeighborY="-117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58260D2-9B61-48CA-9523-3A4BA27984B0}" type="pres">
      <dgm:prSet presAssocID="{94010DB3-E7CC-4033-BB56-1A22A5B44934}" presName="level3hierChild" presStyleCnt="0"/>
      <dgm:spPr/>
    </dgm:pt>
    <dgm:pt modelId="{29567046-8684-4C68-8B8F-B6958615473C}" type="pres">
      <dgm:prSet presAssocID="{F3101385-8570-4B68-A56A-551E54705D07}" presName="conn2-1" presStyleLbl="parChTrans1D2" presStyleIdx="1" presStyleCnt="4"/>
      <dgm:spPr/>
      <dgm:t>
        <a:bodyPr/>
        <a:lstStyle/>
        <a:p>
          <a:endParaRPr lang="ru-RU"/>
        </a:p>
      </dgm:t>
    </dgm:pt>
    <dgm:pt modelId="{8EC9C7DF-9EF3-4B2C-9439-B37EB9C233EB}" type="pres">
      <dgm:prSet presAssocID="{F3101385-8570-4B68-A56A-551E54705D07}" presName="connTx" presStyleLbl="parChTrans1D2" presStyleIdx="1" presStyleCnt="4"/>
      <dgm:spPr/>
      <dgm:t>
        <a:bodyPr/>
        <a:lstStyle/>
        <a:p>
          <a:endParaRPr lang="ru-RU"/>
        </a:p>
      </dgm:t>
    </dgm:pt>
    <dgm:pt modelId="{F48D6D37-C488-4A82-BD04-F1EF42FAF2A6}" type="pres">
      <dgm:prSet presAssocID="{7EA09C10-1A68-48C3-B068-DEF7F3F1F8F4}" presName="root2" presStyleCnt="0"/>
      <dgm:spPr/>
    </dgm:pt>
    <dgm:pt modelId="{D60398E5-0D6A-45C3-9E9E-E3F34FD9EBEB}" type="pres">
      <dgm:prSet presAssocID="{7EA09C10-1A68-48C3-B068-DEF7F3F1F8F4}" presName="LevelTwoTextNode" presStyleLbl="node2" presStyleIdx="1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5062AB5-692F-4D30-840B-3191876E062B}" type="pres">
      <dgm:prSet presAssocID="{7EA09C10-1A68-48C3-B068-DEF7F3F1F8F4}" presName="level3hierChild" presStyleCnt="0"/>
      <dgm:spPr/>
    </dgm:pt>
    <dgm:pt modelId="{DAD00AC3-F110-4348-BA39-B441EF8BC39C}" type="pres">
      <dgm:prSet presAssocID="{E8475CB1-9A61-4F02-867B-B531C6B9457A}" presName="conn2-1" presStyleLbl="parChTrans1D3" presStyleIdx="1" presStyleCnt="3"/>
      <dgm:spPr/>
      <dgm:t>
        <a:bodyPr/>
        <a:lstStyle/>
        <a:p>
          <a:endParaRPr lang="ru-RU"/>
        </a:p>
      </dgm:t>
    </dgm:pt>
    <dgm:pt modelId="{E4419B9F-7608-4D39-AC83-940C3D2D3812}" type="pres">
      <dgm:prSet presAssocID="{E8475CB1-9A61-4F02-867B-B531C6B9457A}" presName="connTx" presStyleLbl="parChTrans1D3" presStyleIdx="1" presStyleCnt="3"/>
      <dgm:spPr/>
      <dgm:t>
        <a:bodyPr/>
        <a:lstStyle/>
        <a:p>
          <a:endParaRPr lang="ru-RU"/>
        </a:p>
      </dgm:t>
    </dgm:pt>
    <dgm:pt modelId="{CFF8F5DF-C430-4694-B871-4862D67E1570}" type="pres">
      <dgm:prSet presAssocID="{D430D1E8-14FA-4422-8030-3A285A11CD09}" presName="root2" presStyleCnt="0"/>
      <dgm:spPr/>
    </dgm:pt>
    <dgm:pt modelId="{9F80216D-828F-4E17-B2AB-F53160ABBD82}" type="pres">
      <dgm:prSet presAssocID="{D430D1E8-14FA-4422-8030-3A285A11CD09}" presName="LevelTwoTextNode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D65911C-8BC6-4B14-99A6-4AD415CB0AE1}" type="pres">
      <dgm:prSet presAssocID="{D430D1E8-14FA-4422-8030-3A285A11CD09}" presName="level3hierChild" presStyleCnt="0"/>
      <dgm:spPr/>
    </dgm:pt>
    <dgm:pt modelId="{79863990-B95E-43B0-A252-91DCBC3D7CD5}" type="pres">
      <dgm:prSet presAssocID="{749E02BC-4446-4A48-BFAA-ECAF60EAB492}" presName="conn2-1" presStyleLbl="parChTrans1D4" presStyleIdx="1" presStyleCnt="3"/>
      <dgm:spPr/>
      <dgm:t>
        <a:bodyPr/>
        <a:lstStyle/>
        <a:p>
          <a:endParaRPr lang="ru-RU"/>
        </a:p>
      </dgm:t>
    </dgm:pt>
    <dgm:pt modelId="{9736A579-18D6-423C-9F61-BD0815F5AD6C}" type="pres">
      <dgm:prSet presAssocID="{749E02BC-4446-4A48-BFAA-ECAF60EAB492}" presName="connTx" presStyleLbl="parChTrans1D4" presStyleIdx="1" presStyleCnt="3"/>
      <dgm:spPr/>
      <dgm:t>
        <a:bodyPr/>
        <a:lstStyle/>
        <a:p>
          <a:endParaRPr lang="ru-RU"/>
        </a:p>
      </dgm:t>
    </dgm:pt>
    <dgm:pt modelId="{28F3A5E4-3CCF-4854-BAA8-73EF7E221D1B}" type="pres">
      <dgm:prSet presAssocID="{F0271B3B-CE54-4B68-9BD7-62F5F126E6F1}" presName="root2" presStyleCnt="0"/>
      <dgm:spPr/>
    </dgm:pt>
    <dgm:pt modelId="{6A7F23DF-D01F-4FD0-B3DB-9C1C29115000}" type="pres">
      <dgm:prSet presAssocID="{F0271B3B-CE54-4B68-9BD7-62F5F126E6F1}" presName="LevelTwoTextNode" presStyleLbl="node4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FE10D8E-FAC7-4BC4-A4B2-79CD5A8D3CD6}" type="pres">
      <dgm:prSet presAssocID="{F0271B3B-CE54-4B68-9BD7-62F5F126E6F1}" presName="level3hierChild" presStyleCnt="0"/>
      <dgm:spPr/>
    </dgm:pt>
    <dgm:pt modelId="{A243B0E6-6F87-4A95-80B7-81FF44C0D93A}" type="pres">
      <dgm:prSet presAssocID="{19AEF31B-8DD7-41BA-BDB8-79497081FEE3}" presName="conn2-1" presStyleLbl="parChTrans1D2" presStyleIdx="2" presStyleCnt="4"/>
      <dgm:spPr/>
      <dgm:t>
        <a:bodyPr/>
        <a:lstStyle/>
        <a:p>
          <a:endParaRPr lang="ru-RU"/>
        </a:p>
      </dgm:t>
    </dgm:pt>
    <dgm:pt modelId="{C2553E15-00C7-4787-90C5-792CD63882B2}" type="pres">
      <dgm:prSet presAssocID="{19AEF31B-8DD7-41BA-BDB8-79497081FEE3}" presName="connTx" presStyleLbl="parChTrans1D2" presStyleIdx="2" presStyleCnt="4"/>
      <dgm:spPr/>
      <dgm:t>
        <a:bodyPr/>
        <a:lstStyle/>
        <a:p>
          <a:endParaRPr lang="ru-RU"/>
        </a:p>
      </dgm:t>
    </dgm:pt>
    <dgm:pt modelId="{70B45867-883B-47F7-B888-2BC215EF5E6E}" type="pres">
      <dgm:prSet presAssocID="{AB27D0DA-F97D-4F8D-8EFC-32891DC40C31}" presName="root2" presStyleCnt="0"/>
      <dgm:spPr/>
    </dgm:pt>
    <dgm:pt modelId="{224EB847-E080-49CD-80A3-452D0B5D626A}" type="pres">
      <dgm:prSet presAssocID="{AB27D0DA-F97D-4F8D-8EFC-32891DC40C31}" presName="LevelTwoTextNode" presStyleLbl="node2" presStyleIdx="2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20C178D-4F29-429B-8C1C-375E73041D77}" type="pres">
      <dgm:prSet presAssocID="{AB27D0DA-F97D-4F8D-8EFC-32891DC40C31}" presName="level3hierChild" presStyleCnt="0"/>
      <dgm:spPr/>
    </dgm:pt>
    <dgm:pt modelId="{4211A875-9B11-4C61-9624-912A24338010}" type="pres">
      <dgm:prSet presAssocID="{20474E23-089E-4898-8548-2D7FE06861CF}" presName="conn2-1" presStyleLbl="parChTrans1D3" presStyleIdx="2" presStyleCnt="3"/>
      <dgm:spPr/>
      <dgm:t>
        <a:bodyPr/>
        <a:lstStyle/>
        <a:p>
          <a:endParaRPr lang="ru-RU"/>
        </a:p>
      </dgm:t>
    </dgm:pt>
    <dgm:pt modelId="{0A2CF85F-7247-46B1-B3DB-D16897435FBC}" type="pres">
      <dgm:prSet presAssocID="{20474E23-089E-4898-8548-2D7FE06861CF}" presName="connTx" presStyleLbl="parChTrans1D3" presStyleIdx="2" presStyleCnt="3"/>
      <dgm:spPr/>
      <dgm:t>
        <a:bodyPr/>
        <a:lstStyle/>
        <a:p>
          <a:endParaRPr lang="ru-RU"/>
        </a:p>
      </dgm:t>
    </dgm:pt>
    <dgm:pt modelId="{7C7EA981-231F-475F-B4A5-91622B1B83AA}" type="pres">
      <dgm:prSet presAssocID="{20364120-AD5C-43F5-A9FC-E92CB3070E05}" presName="root2" presStyleCnt="0"/>
      <dgm:spPr/>
    </dgm:pt>
    <dgm:pt modelId="{18CA6572-BFB8-48B9-9853-99E1470D1564}" type="pres">
      <dgm:prSet presAssocID="{20364120-AD5C-43F5-A9FC-E92CB3070E05}" presName="LevelTwoTextNode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2706AA9-CF40-4CE1-A420-17A4B238B1E1}" type="pres">
      <dgm:prSet presAssocID="{20364120-AD5C-43F5-A9FC-E92CB3070E05}" presName="level3hierChild" presStyleCnt="0"/>
      <dgm:spPr/>
    </dgm:pt>
    <dgm:pt modelId="{E029551D-B432-40BE-9675-A1E48F878A83}" type="pres">
      <dgm:prSet presAssocID="{4D3C40E2-A3A4-4D9C-BEA3-1410CFE36273}" presName="conn2-1" presStyleLbl="parChTrans1D4" presStyleIdx="2" presStyleCnt="3"/>
      <dgm:spPr/>
      <dgm:t>
        <a:bodyPr/>
        <a:lstStyle/>
        <a:p>
          <a:endParaRPr lang="ru-RU"/>
        </a:p>
      </dgm:t>
    </dgm:pt>
    <dgm:pt modelId="{EFFD5706-A448-4F40-BFB2-6CC660D54F68}" type="pres">
      <dgm:prSet presAssocID="{4D3C40E2-A3A4-4D9C-BEA3-1410CFE36273}" presName="connTx" presStyleLbl="parChTrans1D4" presStyleIdx="2" presStyleCnt="3"/>
      <dgm:spPr/>
      <dgm:t>
        <a:bodyPr/>
        <a:lstStyle/>
        <a:p>
          <a:endParaRPr lang="ru-RU"/>
        </a:p>
      </dgm:t>
    </dgm:pt>
    <dgm:pt modelId="{4BBEC280-44E6-49AA-9556-0F8380655027}" type="pres">
      <dgm:prSet presAssocID="{EC69141D-913A-4DDC-A5E1-CC6D149EE660}" presName="root2" presStyleCnt="0"/>
      <dgm:spPr/>
    </dgm:pt>
    <dgm:pt modelId="{BB8EEB7D-C123-4A90-9DB2-F97D312FD9FC}" type="pres">
      <dgm:prSet presAssocID="{EC69141D-913A-4DDC-A5E1-CC6D149EE660}" presName="LevelTwoTextNode" presStyleLbl="node4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B27299A-A778-4527-8C94-77FF00B14028}" type="pres">
      <dgm:prSet presAssocID="{EC69141D-913A-4DDC-A5E1-CC6D149EE660}" presName="level3hierChild" presStyleCnt="0"/>
      <dgm:spPr/>
    </dgm:pt>
    <dgm:pt modelId="{AE9CA3A6-0FFA-4E34-9A48-B435664688AE}" type="pres">
      <dgm:prSet presAssocID="{7434875E-06D6-4E60-88DF-268DC15BA8BF}" presName="conn2-1" presStyleLbl="parChTrans1D2" presStyleIdx="3" presStyleCnt="4"/>
      <dgm:spPr/>
      <dgm:t>
        <a:bodyPr/>
        <a:lstStyle/>
        <a:p>
          <a:endParaRPr lang="ru-RU"/>
        </a:p>
      </dgm:t>
    </dgm:pt>
    <dgm:pt modelId="{56FA07A9-CCE3-4DBD-BFE5-E341EA7C5940}" type="pres">
      <dgm:prSet presAssocID="{7434875E-06D6-4E60-88DF-268DC15BA8BF}" presName="connTx" presStyleLbl="parChTrans1D2" presStyleIdx="3" presStyleCnt="4"/>
      <dgm:spPr/>
      <dgm:t>
        <a:bodyPr/>
        <a:lstStyle/>
        <a:p>
          <a:endParaRPr lang="ru-RU"/>
        </a:p>
      </dgm:t>
    </dgm:pt>
    <dgm:pt modelId="{A38C063D-E6A6-4F25-A63A-34DAEBAE0F29}" type="pres">
      <dgm:prSet presAssocID="{9EBF8F95-5FAA-4CA4-873B-312AE4F2D49C}" presName="root2" presStyleCnt="0"/>
      <dgm:spPr/>
    </dgm:pt>
    <dgm:pt modelId="{CB34C985-B07E-4D5B-9FB6-E2D55475D403}" type="pres">
      <dgm:prSet presAssocID="{9EBF8F95-5FAA-4CA4-873B-312AE4F2D49C}" presName="LevelTwoTextNode" presStyleLbl="node2" presStyleIdx="3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64EC4ED-C1A3-401B-8412-3A0A647E0D1E}" type="pres">
      <dgm:prSet presAssocID="{9EBF8F95-5FAA-4CA4-873B-312AE4F2D49C}" presName="level3hierChild" presStyleCnt="0"/>
      <dgm:spPr/>
    </dgm:pt>
  </dgm:ptLst>
  <dgm:cxnLst>
    <dgm:cxn modelId="{60D77C92-F03E-46A0-92A3-5871D0EEF586}" type="presOf" srcId="{F0271B3B-CE54-4B68-9BD7-62F5F126E6F1}" destId="{6A7F23DF-D01F-4FD0-B3DB-9C1C29115000}" srcOrd="0" destOrd="0" presId="urn:microsoft.com/office/officeart/2005/8/layout/hierarchy2"/>
    <dgm:cxn modelId="{706FFEF6-9964-46D1-9027-1677259F686D}" srcId="{7EA09C10-1A68-48C3-B068-DEF7F3F1F8F4}" destId="{D430D1E8-14FA-4422-8030-3A285A11CD09}" srcOrd="0" destOrd="0" parTransId="{E8475CB1-9A61-4F02-867B-B531C6B9457A}" sibTransId="{359E79E2-151C-429B-AE7B-E3D7BD8FEB4B}"/>
    <dgm:cxn modelId="{BE3BF35A-265D-4D8A-B780-ADA586F9B89F}" type="presOf" srcId="{D430D1E8-14FA-4422-8030-3A285A11CD09}" destId="{9F80216D-828F-4E17-B2AB-F53160ABBD82}" srcOrd="0" destOrd="0" presId="urn:microsoft.com/office/officeart/2005/8/layout/hierarchy2"/>
    <dgm:cxn modelId="{1E5EC476-E6A2-4B6F-9ED4-8AF544F03EFE}" type="presOf" srcId="{D56AD241-7074-4A43-BBC1-71599253CD01}" destId="{E9C7F010-25C3-4DA3-A870-FDFE8F08ABE6}" srcOrd="1" destOrd="0" presId="urn:microsoft.com/office/officeart/2005/8/layout/hierarchy2"/>
    <dgm:cxn modelId="{09ED95B7-E18B-497E-BA1F-B2D1CA3AFEC4}" srcId="{20364120-AD5C-43F5-A9FC-E92CB3070E05}" destId="{EC69141D-913A-4DDC-A5E1-CC6D149EE660}" srcOrd="0" destOrd="0" parTransId="{4D3C40E2-A3A4-4D9C-BEA3-1410CFE36273}" sibTransId="{13BD3440-9829-43E2-B7A7-24FD96B15D53}"/>
    <dgm:cxn modelId="{B5D93F9D-59C7-4773-B49F-BC11B5D8F758}" type="presOf" srcId="{9EBF8F95-5FAA-4CA4-873B-312AE4F2D49C}" destId="{CB34C985-B07E-4D5B-9FB6-E2D55475D403}" srcOrd="0" destOrd="0" presId="urn:microsoft.com/office/officeart/2005/8/layout/hierarchy2"/>
    <dgm:cxn modelId="{A8AFB70E-CCB7-4383-854C-3A15F7C1B7A6}" type="presOf" srcId="{94010DB3-E7CC-4033-BB56-1A22A5B44934}" destId="{6EFF41BC-75B5-4282-8846-588D36CFFCD4}" srcOrd="0" destOrd="0" presId="urn:microsoft.com/office/officeart/2005/8/layout/hierarchy2"/>
    <dgm:cxn modelId="{5391221A-EDE5-4B60-84D3-AD0E5243C654}" type="presOf" srcId="{E8475CB1-9A61-4F02-867B-B531C6B9457A}" destId="{DAD00AC3-F110-4348-BA39-B441EF8BC39C}" srcOrd="0" destOrd="0" presId="urn:microsoft.com/office/officeart/2005/8/layout/hierarchy2"/>
    <dgm:cxn modelId="{50419D74-2292-47A7-8BE6-19F8B3AF827C}" type="presOf" srcId="{20474E23-089E-4898-8548-2D7FE06861CF}" destId="{4211A875-9B11-4C61-9624-912A24338010}" srcOrd="0" destOrd="0" presId="urn:microsoft.com/office/officeart/2005/8/layout/hierarchy2"/>
    <dgm:cxn modelId="{2B199347-1C2C-4F82-A89C-28977FBA3A4C}" srcId="{AB27D0DA-F97D-4F8D-8EFC-32891DC40C31}" destId="{20364120-AD5C-43F5-A9FC-E92CB3070E05}" srcOrd="0" destOrd="0" parTransId="{20474E23-089E-4898-8548-2D7FE06861CF}" sibTransId="{9627EDB8-DF15-4CA2-B252-23E8EA94D21F}"/>
    <dgm:cxn modelId="{86BE27A2-C207-4ABB-BC10-0EDE1105C38E}" type="presOf" srcId="{157BAFB5-97B0-4871-84B4-A97999ECD7C3}" destId="{8A98BA00-11A6-4271-AFF6-11D5C0C4E9CF}" srcOrd="0" destOrd="0" presId="urn:microsoft.com/office/officeart/2005/8/layout/hierarchy2"/>
    <dgm:cxn modelId="{C587A635-E0CC-4B84-A5D6-235068324027}" type="presOf" srcId="{D56AD241-7074-4A43-BBC1-71599253CD01}" destId="{2C4EC415-74B8-41F3-8D80-8A7F230C4D3D}" srcOrd="0" destOrd="0" presId="urn:microsoft.com/office/officeart/2005/8/layout/hierarchy2"/>
    <dgm:cxn modelId="{9B4F983D-3E70-403E-BAAD-D9AC6B2B835E}" type="presOf" srcId="{7EA09C10-1A68-48C3-B068-DEF7F3F1F8F4}" destId="{D60398E5-0D6A-45C3-9E9E-E3F34FD9EBEB}" srcOrd="0" destOrd="0" presId="urn:microsoft.com/office/officeart/2005/8/layout/hierarchy2"/>
    <dgm:cxn modelId="{270E6D51-DA53-45E6-A8C2-51C624CAA5A7}" srcId="{BD990ADB-B2E7-465A-823C-C2F399CF76AC}" destId="{157BAFB5-97B0-4871-84B4-A97999ECD7C3}" srcOrd="0" destOrd="0" parTransId="{9A39159E-2AB6-4684-A461-FFEB5DD0B6DB}" sibTransId="{F3DE163C-9FB0-4DC7-B297-0F3C6BC52046}"/>
    <dgm:cxn modelId="{6F77F121-CB1C-4F50-8105-6B82D31015B5}" srcId="{6AA4D270-DDFD-40B0-8503-AF998108AE03}" destId="{94010DB3-E7CC-4033-BB56-1A22A5B44934}" srcOrd="0" destOrd="0" parTransId="{B6B81FFF-EB4F-432D-B7B4-50497FBAB006}" sibTransId="{ABC0BD5D-427B-432F-BC81-6FB5F4617A1F}"/>
    <dgm:cxn modelId="{0A57B9FF-FDAF-403F-A6E4-393BB293D9F4}" type="presOf" srcId="{AB27D0DA-F97D-4F8D-8EFC-32891DC40C31}" destId="{224EB847-E080-49CD-80A3-452D0B5D626A}" srcOrd="0" destOrd="0" presId="urn:microsoft.com/office/officeart/2005/8/layout/hierarchy2"/>
    <dgm:cxn modelId="{24659ADF-9C94-4C73-9C8B-29ADA4B0721B}" type="presOf" srcId="{6AA4D270-DDFD-40B0-8503-AF998108AE03}" destId="{0D7A8F4A-12AE-4D4D-848B-3FD5CA88B21C}" srcOrd="0" destOrd="0" presId="urn:microsoft.com/office/officeart/2005/8/layout/hierarchy2"/>
    <dgm:cxn modelId="{6557C8E1-D2AA-4B3F-BED5-98700AC73C6F}" type="presOf" srcId="{20364120-AD5C-43F5-A9FC-E92CB3070E05}" destId="{18CA6572-BFB8-48B9-9853-99E1470D1564}" srcOrd="0" destOrd="0" presId="urn:microsoft.com/office/officeart/2005/8/layout/hierarchy2"/>
    <dgm:cxn modelId="{1E2D9337-8EAB-4A5A-A64A-E8BDADD74C93}" type="presOf" srcId="{4D3C40E2-A3A4-4D9C-BEA3-1410CFE36273}" destId="{EFFD5706-A448-4F40-BFB2-6CC660D54F68}" srcOrd="1" destOrd="0" presId="urn:microsoft.com/office/officeart/2005/8/layout/hierarchy2"/>
    <dgm:cxn modelId="{7D9A2E0F-6F3A-4601-8271-6BC340F30C67}" srcId="{157BAFB5-97B0-4871-84B4-A97999ECD7C3}" destId="{7EA09C10-1A68-48C3-B068-DEF7F3F1F8F4}" srcOrd="1" destOrd="0" parTransId="{F3101385-8570-4B68-A56A-551E54705D07}" sibTransId="{AE661101-1B6E-47C3-9DF7-C362D487FFCE}"/>
    <dgm:cxn modelId="{592F4276-E0FD-4DEF-AC95-488A2CD33EBC}" type="presOf" srcId="{4D3C40E2-A3A4-4D9C-BEA3-1410CFE36273}" destId="{E029551D-B432-40BE-9675-A1E48F878A83}" srcOrd="0" destOrd="0" presId="urn:microsoft.com/office/officeart/2005/8/layout/hierarchy2"/>
    <dgm:cxn modelId="{812DE6F2-C64B-47FA-818B-735A8DE173A4}" type="presOf" srcId="{7434875E-06D6-4E60-88DF-268DC15BA8BF}" destId="{AE9CA3A6-0FFA-4E34-9A48-B435664688AE}" srcOrd="0" destOrd="0" presId="urn:microsoft.com/office/officeart/2005/8/layout/hierarchy2"/>
    <dgm:cxn modelId="{FB56E5A9-8227-4667-8D2A-1328E1A7AA45}" type="presOf" srcId="{BD990ADB-B2E7-465A-823C-C2F399CF76AC}" destId="{FFD61674-C13F-4C66-A371-1C2CCD766B21}" srcOrd="0" destOrd="0" presId="urn:microsoft.com/office/officeart/2005/8/layout/hierarchy2"/>
    <dgm:cxn modelId="{5B259681-50B3-41A7-BE63-B33BB87F4F64}" srcId="{157BAFB5-97B0-4871-84B4-A97999ECD7C3}" destId="{ECA2FB9A-6A2A-441A-BB92-0080277C9EA6}" srcOrd="0" destOrd="0" parTransId="{D56AD241-7074-4A43-BBC1-71599253CD01}" sibTransId="{20834EC1-6092-4804-BC4A-3094C651D2F9}"/>
    <dgm:cxn modelId="{09B04C2E-27A9-4882-B8F3-C82307A035E9}" type="presOf" srcId="{7434875E-06D6-4E60-88DF-268DC15BA8BF}" destId="{56FA07A9-CCE3-4DBD-BFE5-E341EA7C5940}" srcOrd="1" destOrd="0" presId="urn:microsoft.com/office/officeart/2005/8/layout/hierarchy2"/>
    <dgm:cxn modelId="{C9B00D85-FAD9-40B4-BEF7-4E43DB733106}" type="presOf" srcId="{BF1C5FB7-F9B6-4C7C-9523-7DE63406824B}" destId="{7E724700-4B5F-466E-8F41-135E7F8DCF8A}" srcOrd="1" destOrd="0" presId="urn:microsoft.com/office/officeart/2005/8/layout/hierarchy2"/>
    <dgm:cxn modelId="{678BC311-30EE-485D-8492-5275AC3AD1E7}" type="presOf" srcId="{ECA2FB9A-6A2A-441A-BB92-0080277C9EA6}" destId="{1D6DB2B4-F560-4534-81F5-73FF034DDB2E}" srcOrd="0" destOrd="0" presId="urn:microsoft.com/office/officeart/2005/8/layout/hierarchy2"/>
    <dgm:cxn modelId="{AE4D1F32-161A-4687-8314-3E37D5075CCC}" type="presOf" srcId="{BF1C5FB7-F9B6-4C7C-9523-7DE63406824B}" destId="{D6229974-B700-4E75-90AE-566F14394366}" srcOrd="0" destOrd="0" presId="urn:microsoft.com/office/officeart/2005/8/layout/hierarchy2"/>
    <dgm:cxn modelId="{67ECC370-FE19-4B59-913F-C79234823A3B}" type="presOf" srcId="{F3101385-8570-4B68-A56A-551E54705D07}" destId="{29567046-8684-4C68-8B8F-B6958615473C}" srcOrd="0" destOrd="0" presId="urn:microsoft.com/office/officeart/2005/8/layout/hierarchy2"/>
    <dgm:cxn modelId="{2975D089-128B-405D-B867-A7A15F9034E5}" type="presOf" srcId="{E8475CB1-9A61-4F02-867B-B531C6B9457A}" destId="{E4419B9F-7608-4D39-AC83-940C3D2D3812}" srcOrd="1" destOrd="0" presId="urn:microsoft.com/office/officeart/2005/8/layout/hierarchy2"/>
    <dgm:cxn modelId="{5D83AE9A-49BD-41A8-B641-2C0B4AEE440B}" type="presOf" srcId="{B6B81FFF-EB4F-432D-B7B4-50497FBAB006}" destId="{4D8EC119-15B5-4B95-B217-D67149579A0E}" srcOrd="1" destOrd="0" presId="urn:microsoft.com/office/officeart/2005/8/layout/hierarchy2"/>
    <dgm:cxn modelId="{FF4322CA-C92A-4123-9DCD-1C111B1AE8B8}" type="presOf" srcId="{749E02BC-4446-4A48-BFAA-ECAF60EAB492}" destId="{79863990-B95E-43B0-A252-91DCBC3D7CD5}" srcOrd="0" destOrd="0" presId="urn:microsoft.com/office/officeart/2005/8/layout/hierarchy2"/>
    <dgm:cxn modelId="{F3AA533A-0EE8-4F92-9EE0-6142014D12FD}" type="presOf" srcId="{EC69141D-913A-4DDC-A5E1-CC6D149EE660}" destId="{BB8EEB7D-C123-4A90-9DB2-F97D312FD9FC}" srcOrd="0" destOrd="0" presId="urn:microsoft.com/office/officeart/2005/8/layout/hierarchy2"/>
    <dgm:cxn modelId="{639D544E-A135-4472-AD76-AD00C032A292}" type="presOf" srcId="{19AEF31B-8DD7-41BA-BDB8-79497081FEE3}" destId="{A243B0E6-6F87-4A95-80B7-81FF44C0D93A}" srcOrd="0" destOrd="0" presId="urn:microsoft.com/office/officeart/2005/8/layout/hierarchy2"/>
    <dgm:cxn modelId="{32E5C891-74BB-4299-AE93-85C3B7ED9F19}" type="presOf" srcId="{F3101385-8570-4B68-A56A-551E54705D07}" destId="{8EC9C7DF-9EF3-4B2C-9439-B37EB9C233EB}" srcOrd="1" destOrd="0" presId="urn:microsoft.com/office/officeart/2005/8/layout/hierarchy2"/>
    <dgm:cxn modelId="{4B2EE045-0DE5-47E3-842B-CA8B31962449}" type="presOf" srcId="{20474E23-089E-4898-8548-2D7FE06861CF}" destId="{0A2CF85F-7247-46B1-B3DB-D16897435FBC}" srcOrd="1" destOrd="0" presId="urn:microsoft.com/office/officeart/2005/8/layout/hierarchy2"/>
    <dgm:cxn modelId="{BA25EF36-39E3-4228-B0C3-F6283F1B6CA2}" srcId="{ECA2FB9A-6A2A-441A-BB92-0080277C9EA6}" destId="{6AA4D270-DDFD-40B0-8503-AF998108AE03}" srcOrd="0" destOrd="0" parTransId="{BF1C5FB7-F9B6-4C7C-9523-7DE63406824B}" sibTransId="{09A134E7-D77B-45FB-B77A-9FC856945947}"/>
    <dgm:cxn modelId="{AA9CBC1E-7240-4E74-86E7-1851B359D63F}" type="presOf" srcId="{B6B81FFF-EB4F-432D-B7B4-50497FBAB006}" destId="{D5171225-CA19-426A-A4BE-6494D00AD645}" srcOrd="0" destOrd="0" presId="urn:microsoft.com/office/officeart/2005/8/layout/hierarchy2"/>
    <dgm:cxn modelId="{E512B5C5-0F81-49C2-97E8-5CADFACAD59E}" srcId="{157BAFB5-97B0-4871-84B4-A97999ECD7C3}" destId="{9EBF8F95-5FAA-4CA4-873B-312AE4F2D49C}" srcOrd="3" destOrd="0" parTransId="{7434875E-06D6-4E60-88DF-268DC15BA8BF}" sibTransId="{383C0AFA-034C-4D6F-9284-D148F6C5CA9E}"/>
    <dgm:cxn modelId="{4B73C267-A1DF-46C0-8457-73098A73E474}" srcId="{D430D1E8-14FA-4422-8030-3A285A11CD09}" destId="{F0271B3B-CE54-4B68-9BD7-62F5F126E6F1}" srcOrd="0" destOrd="0" parTransId="{749E02BC-4446-4A48-BFAA-ECAF60EAB492}" sibTransId="{94A0ADC9-1EE8-49EB-AB12-54BEDD8507A6}"/>
    <dgm:cxn modelId="{11C7D1E2-66C5-4A50-94D3-3C2497BA91FE}" srcId="{157BAFB5-97B0-4871-84B4-A97999ECD7C3}" destId="{AB27D0DA-F97D-4F8D-8EFC-32891DC40C31}" srcOrd="2" destOrd="0" parTransId="{19AEF31B-8DD7-41BA-BDB8-79497081FEE3}" sibTransId="{8559BB56-D302-4496-9076-498A9E91E05E}"/>
    <dgm:cxn modelId="{731BECC9-8228-45FB-ADA6-811C95653688}" type="presOf" srcId="{19AEF31B-8DD7-41BA-BDB8-79497081FEE3}" destId="{C2553E15-00C7-4787-90C5-792CD63882B2}" srcOrd="1" destOrd="0" presId="urn:microsoft.com/office/officeart/2005/8/layout/hierarchy2"/>
    <dgm:cxn modelId="{FA9512B2-2750-4FA3-BB05-C3D5F3B2D4A1}" type="presOf" srcId="{749E02BC-4446-4A48-BFAA-ECAF60EAB492}" destId="{9736A579-18D6-423C-9F61-BD0815F5AD6C}" srcOrd="1" destOrd="0" presId="urn:microsoft.com/office/officeart/2005/8/layout/hierarchy2"/>
    <dgm:cxn modelId="{98C5FC54-1A39-44AA-A3E7-AA8E19B73957}" type="presParOf" srcId="{FFD61674-C13F-4C66-A371-1C2CCD766B21}" destId="{3A8A16AE-9654-4E08-BE3A-0FC8E79F80E9}" srcOrd="0" destOrd="0" presId="urn:microsoft.com/office/officeart/2005/8/layout/hierarchy2"/>
    <dgm:cxn modelId="{25C521CD-1ACE-4923-B7D0-3BAF15881A5F}" type="presParOf" srcId="{3A8A16AE-9654-4E08-BE3A-0FC8E79F80E9}" destId="{8A98BA00-11A6-4271-AFF6-11D5C0C4E9CF}" srcOrd="0" destOrd="0" presId="urn:microsoft.com/office/officeart/2005/8/layout/hierarchy2"/>
    <dgm:cxn modelId="{3A6E7EA6-00A6-40B0-AF54-5C88D916F9A8}" type="presParOf" srcId="{3A8A16AE-9654-4E08-BE3A-0FC8E79F80E9}" destId="{85E2B60C-A6D8-455D-B733-54BEE2B24881}" srcOrd="1" destOrd="0" presId="urn:microsoft.com/office/officeart/2005/8/layout/hierarchy2"/>
    <dgm:cxn modelId="{3016F48C-2131-44B8-A2A9-D808E24D0A88}" type="presParOf" srcId="{85E2B60C-A6D8-455D-B733-54BEE2B24881}" destId="{2C4EC415-74B8-41F3-8D80-8A7F230C4D3D}" srcOrd="0" destOrd="0" presId="urn:microsoft.com/office/officeart/2005/8/layout/hierarchy2"/>
    <dgm:cxn modelId="{4961C760-4116-4B76-B59B-56F93B99EC9A}" type="presParOf" srcId="{2C4EC415-74B8-41F3-8D80-8A7F230C4D3D}" destId="{E9C7F010-25C3-4DA3-A870-FDFE8F08ABE6}" srcOrd="0" destOrd="0" presId="urn:microsoft.com/office/officeart/2005/8/layout/hierarchy2"/>
    <dgm:cxn modelId="{06F5CB87-26B6-4272-A8E7-A95B7ABB781F}" type="presParOf" srcId="{85E2B60C-A6D8-455D-B733-54BEE2B24881}" destId="{96874A4C-A18B-41A4-8C4B-161C4AC8D2FE}" srcOrd="1" destOrd="0" presId="urn:microsoft.com/office/officeart/2005/8/layout/hierarchy2"/>
    <dgm:cxn modelId="{84DC4B2D-6D29-4A26-A450-AD711B7ABB56}" type="presParOf" srcId="{96874A4C-A18B-41A4-8C4B-161C4AC8D2FE}" destId="{1D6DB2B4-F560-4534-81F5-73FF034DDB2E}" srcOrd="0" destOrd="0" presId="urn:microsoft.com/office/officeart/2005/8/layout/hierarchy2"/>
    <dgm:cxn modelId="{758D1AB9-8B4A-40C7-B9C9-D6E2F17823B1}" type="presParOf" srcId="{96874A4C-A18B-41A4-8C4B-161C4AC8D2FE}" destId="{162B9351-2279-459E-8328-38A6B95E91C8}" srcOrd="1" destOrd="0" presId="urn:microsoft.com/office/officeart/2005/8/layout/hierarchy2"/>
    <dgm:cxn modelId="{183E9992-2284-4ACA-9EF2-98F43ABC11D4}" type="presParOf" srcId="{162B9351-2279-459E-8328-38A6B95E91C8}" destId="{D6229974-B700-4E75-90AE-566F14394366}" srcOrd="0" destOrd="0" presId="urn:microsoft.com/office/officeart/2005/8/layout/hierarchy2"/>
    <dgm:cxn modelId="{C220F8C4-81F1-4D78-9355-4BD09CC3A849}" type="presParOf" srcId="{D6229974-B700-4E75-90AE-566F14394366}" destId="{7E724700-4B5F-466E-8F41-135E7F8DCF8A}" srcOrd="0" destOrd="0" presId="urn:microsoft.com/office/officeart/2005/8/layout/hierarchy2"/>
    <dgm:cxn modelId="{BC26F0D2-0A13-4E87-8B03-403764F1B1D7}" type="presParOf" srcId="{162B9351-2279-459E-8328-38A6B95E91C8}" destId="{A2B54673-D33F-4C52-B8DF-F5EA116F97D2}" srcOrd="1" destOrd="0" presId="urn:microsoft.com/office/officeart/2005/8/layout/hierarchy2"/>
    <dgm:cxn modelId="{0770DCB9-6FAC-4871-94B9-87E9D5DF9A91}" type="presParOf" srcId="{A2B54673-D33F-4C52-B8DF-F5EA116F97D2}" destId="{0D7A8F4A-12AE-4D4D-848B-3FD5CA88B21C}" srcOrd="0" destOrd="0" presId="urn:microsoft.com/office/officeart/2005/8/layout/hierarchy2"/>
    <dgm:cxn modelId="{544228D6-780A-4A71-9777-D84D84E99743}" type="presParOf" srcId="{A2B54673-D33F-4C52-B8DF-F5EA116F97D2}" destId="{977FF48F-DE08-4A40-B64A-6EEAB867B51C}" srcOrd="1" destOrd="0" presId="urn:microsoft.com/office/officeart/2005/8/layout/hierarchy2"/>
    <dgm:cxn modelId="{8C8E80CE-5CAA-44FE-ACBB-37FF26F38E27}" type="presParOf" srcId="{977FF48F-DE08-4A40-B64A-6EEAB867B51C}" destId="{D5171225-CA19-426A-A4BE-6494D00AD645}" srcOrd="0" destOrd="0" presId="urn:microsoft.com/office/officeart/2005/8/layout/hierarchy2"/>
    <dgm:cxn modelId="{42BAC464-4193-4772-8810-3B03A4CBF133}" type="presParOf" srcId="{D5171225-CA19-426A-A4BE-6494D00AD645}" destId="{4D8EC119-15B5-4B95-B217-D67149579A0E}" srcOrd="0" destOrd="0" presId="urn:microsoft.com/office/officeart/2005/8/layout/hierarchy2"/>
    <dgm:cxn modelId="{B0B7BBBD-47C8-4640-BBEC-6766C2039FA0}" type="presParOf" srcId="{977FF48F-DE08-4A40-B64A-6EEAB867B51C}" destId="{A5C17292-15B0-467E-B70C-6359BE458708}" srcOrd="1" destOrd="0" presId="urn:microsoft.com/office/officeart/2005/8/layout/hierarchy2"/>
    <dgm:cxn modelId="{28B840B6-449C-43F2-9E24-A354F49BDCCD}" type="presParOf" srcId="{A5C17292-15B0-467E-B70C-6359BE458708}" destId="{6EFF41BC-75B5-4282-8846-588D36CFFCD4}" srcOrd="0" destOrd="0" presId="urn:microsoft.com/office/officeart/2005/8/layout/hierarchy2"/>
    <dgm:cxn modelId="{1BB9CE55-920C-48DE-8879-8ED27A0375CD}" type="presParOf" srcId="{A5C17292-15B0-467E-B70C-6359BE458708}" destId="{358260D2-9B61-48CA-9523-3A4BA27984B0}" srcOrd="1" destOrd="0" presId="urn:microsoft.com/office/officeart/2005/8/layout/hierarchy2"/>
    <dgm:cxn modelId="{AC8189E4-B7D1-4C1E-8700-269D88C78E58}" type="presParOf" srcId="{85E2B60C-A6D8-455D-B733-54BEE2B24881}" destId="{29567046-8684-4C68-8B8F-B6958615473C}" srcOrd="2" destOrd="0" presId="urn:microsoft.com/office/officeart/2005/8/layout/hierarchy2"/>
    <dgm:cxn modelId="{2D62689E-817A-48DB-BAB4-D562C258D1D4}" type="presParOf" srcId="{29567046-8684-4C68-8B8F-B6958615473C}" destId="{8EC9C7DF-9EF3-4B2C-9439-B37EB9C233EB}" srcOrd="0" destOrd="0" presId="urn:microsoft.com/office/officeart/2005/8/layout/hierarchy2"/>
    <dgm:cxn modelId="{2111E3AB-CBAB-4DD3-BCFA-7826CB28E921}" type="presParOf" srcId="{85E2B60C-A6D8-455D-B733-54BEE2B24881}" destId="{F48D6D37-C488-4A82-BD04-F1EF42FAF2A6}" srcOrd="3" destOrd="0" presId="urn:microsoft.com/office/officeart/2005/8/layout/hierarchy2"/>
    <dgm:cxn modelId="{B08C4400-7FE6-4026-AE2D-BFB86C5FCED7}" type="presParOf" srcId="{F48D6D37-C488-4A82-BD04-F1EF42FAF2A6}" destId="{D60398E5-0D6A-45C3-9E9E-E3F34FD9EBEB}" srcOrd="0" destOrd="0" presId="urn:microsoft.com/office/officeart/2005/8/layout/hierarchy2"/>
    <dgm:cxn modelId="{CA9185DB-00D1-4C16-B61A-1CD114F3787F}" type="presParOf" srcId="{F48D6D37-C488-4A82-BD04-F1EF42FAF2A6}" destId="{95062AB5-692F-4D30-840B-3191876E062B}" srcOrd="1" destOrd="0" presId="urn:microsoft.com/office/officeart/2005/8/layout/hierarchy2"/>
    <dgm:cxn modelId="{42444760-91CF-4E6D-A1F4-48DEDEEDBF2F}" type="presParOf" srcId="{95062AB5-692F-4D30-840B-3191876E062B}" destId="{DAD00AC3-F110-4348-BA39-B441EF8BC39C}" srcOrd="0" destOrd="0" presId="urn:microsoft.com/office/officeart/2005/8/layout/hierarchy2"/>
    <dgm:cxn modelId="{158BD5E0-EB70-4689-A8F4-6ED657C9106D}" type="presParOf" srcId="{DAD00AC3-F110-4348-BA39-B441EF8BC39C}" destId="{E4419B9F-7608-4D39-AC83-940C3D2D3812}" srcOrd="0" destOrd="0" presId="urn:microsoft.com/office/officeart/2005/8/layout/hierarchy2"/>
    <dgm:cxn modelId="{AD0DDAF4-A76B-415B-BC03-2A08CFEC7598}" type="presParOf" srcId="{95062AB5-692F-4D30-840B-3191876E062B}" destId="{CFF8F5DF-C430-4694-B871-4862D67E1570}" srcOrd="1" destOrd="0" presId="urn:microsoft.com/office/officeart/2005/8/layout/hierarchy2"/>
    <dgm:cxn modelId="{3E6D6DE7-AAA7-4E5F-8E85-141C7C9A9715}" type="presParOf" srcId="{CFF8F5DF-C430-4694-B871-4862D67E1570}" destId="{9F80216D-828F-4E17-B2AB-F53160ABBD82}" srcOrd="0" destOrd="0" presId="urn:microsoft.com/office/officeart/2005/8/layout/hierarchy2"/>
    <dgm:cxn modelId="{1184634D-A262-4451-8A76-20F3F9BE506A}" type="presParOf" srcId="{CFF8F5DF-C430-4694-B871-4862D67E1570}" destId="{7D65911C-8BC6-4B14-99A6-4AD415CB0AE1}" srcOrd="1" destOrd="0" presId="urn:microsoft.com/office/officeart/2005/8/layout/hierarchy2"/>
    <dgm:cxn modelId="{A8137AFA-4EF5-4926-9707-F277142AA8C2}" type="presParOf" srcId="{7D65911C-8BC6-4B14-99A6-4AD415CB0AE1}" destId="{79863990-B95E-43B0-A252-91DCBC3D7CD5}" srcOrd="0" destOrd="0" presId="urn:microsoft.com/office/officeart/2005/8/layout/hierarchy2"/>
    <dgm:cxn modelId="{DECD2A39-A034-4CCD-8EF7-395596F8F8B1}" type="presParOf" srcId="{79863990-B95E-43B0-A252-91DCBC3D7CD5}" destId="{9736A579-18D6-423C-9F61-BD0815F5AD6C}" srcOrd="0" destOrd="0" presId="urn:microsoft.com/office/officeart/2005/8/layout/hierarchy2"/>
    <dgm:cxn modelId="{8CB894C5-ACCC-4B6B-81AC-54791F137410}" type="presParOf" srcId="{7D65911C-8BC6-4B14-99A6-4AD415CB0AE1}" destId="{28F3A5E4-3CCF-4854-BAA8-73EF7E221D1B}" srcOrd="1" destOrd="0" presId="urn:microsoft.com/office/officeart/2005/8/layout/hierarchy2"/>
    <dgm:cxn modelId="{DE6651D1-6161-4823-B2DD-884348C8DBAA}" type="presParOf" srcId="{28F3A5E4-3CCF-4854-BAA8-73EF7E221D1B}" destId="{6A7F23DF-D01F-4FD0-B3DB-9C1C29115000}" srcOrd="0" destOrd="0" presId="urn:microsoft.com/office/officeart/2005/8/layout/hierarchy2"/>
    <dgm:cxn modelId="{B595DF70-C5F5-40F7-ABEB-F68E5AF88A42}" type="presParOf" srcId="{28F3A5E4-3CCF-4854-BAA8-73EF7E221D1B}" destId="{FFE10D8E-FAC7-4BC4-A4B2-79CD5A8D3CD6}" srcOrd="1" destOrd="0" presId="urn:microsoft.com/office/officeart/2005/8/layout/hierarchy2"/>
    <dgm:cxn modelId="{5285F80E-52AF-4BE7-9D89-71813F54B7F6}" type="presParOf" srcId="{85E2B60C-A6D8-455D-B733-54BEE2B24881}" destId="{A243B0E6-6F87-4A95-80B7-81FF44C0D93A}" srcOrd="4" destOrd="0" presId="urn:microsoft.com/office/officeart/2005/8/layout/hierarchy2"/>
    <dgm:cxn modelId="{6F8D3A93-4921-4926-8945-E151129EC2A4}" type="presParOf" srcId="{A243B0E6-6F87-4A95-80B7-81FF44C0D93A}" destId="{C2553E15-00C7-4787-90C5-792CD63882B2}" srcOrd="0" destOrd="0" presId="urn:microsoft.com/office/officeart/2005/8/layout/hierarchy2"/>
    <dgm:cxn modelId="{7EC02756-F28F-486B-861C-632CD458B42D}" type="presParOf" srcId="{85E2B60C-A6D8-455D-B733-54BEE2B24881}" destId="{70B45867-883B-47F7-B888-2BC215EF5E6E}" srcOrd="5" destOrd="0" presId="urn:microsoft.com/office/officeart/2005/8/layout/hierarchy2"/>
    <dgm:cxn modelId="{BCF8EDCA-8D7B-4CF7-B1B6-A2D806EB64D7}" type="presParOf" srcId="{70B45867-883B-47F7-B888-2BC215EF5E6E}" destId="{224EB847-E080-49CD-80A3-452D0B5D626A}" srcOrd="0" destOrd="0" presId="urn:microsoft.com/office/officeart/2005/8/layout/hierarchy2"/>
    <dgm:cxn modelId="{4CEB2F12-4C60-471D-A61A-763EACA08BF7}" type="presParOf" srcId="{70B45867-883B-47F7-B888-2BC215EF5E6E}" destId="{220C178D-4F29-429B-8C1C-375E73041D77}" srcOrd="1" destOrd="0" presId="urn:microsoft.com/office/officeart/2005/8/layout/hierarchy2"/>
    <dgm:cxn modelId="{6D6F73F0-3F10-490C-93D8-012471512839}" type="presParOf" srcId="{220C178D-4F29-429B-8C1C-375E73041D77}" destId="{4211A875-9B11-4C61-9624-912A24338010}" srcOrd="0" destOrd="0" presId="urn:microsoft.com/office/officeart/2005/8/layout/hierarchy2"/>
    <dgm:cxn modelId="{C4FEDA81-2FF8-4C55-8036-7ADC67EFD673}" type="presParOf" srcId="{4211A875-9B11-4C61-9624-912A24338010}" destId="{0A2CF85F-7247-46B1-B3DB-D16897435FBC}" srcOrd="0" destOrd="0" presId="urn:microsoft.com/office/officeart/2005/8/layout/hierarchy2"/>
    <dgm:cxn modelId="{C920403D-C32B-462E-B428-1DBDFFA4B78D}" type="presParOf" srcId="{220C178D-4F29-429B-8C1C-375E73041D77}" destId="{7C7EA981-231F-475F-B4A5-91622B1B83AA}" srcOrd="1" destOrd="0" presId="urn:microsoft.com/office/officeart/2005/8/layout/hierarchy2"/>
    <dgm:cxn modelId="{C8D2168A-E758-4FB4-944C-F5D41007CF7E}" type="presParOf" srcId="{7C7EA981-231F-475F-B4A5-91622B1B83AA}" destId="{18CA6572-BFB8-48B9-9853-99E1470D1564}" srcOrd="0" destOrd="0" presId="urn:microsoft.com/office/officeart/2005/8/layout/hierarchy2"/>
    <dgm:cxn modelId="{B4081C7F-5097-4BD1-91B3-99DCB02C2BB7}" type="presParOf" srcId="{7C7EA981-231F-475F-B4A5-91622B1B83AA}" destId="{32706AA9-CF40-4CE1-A420-17A4B238B1E1}" srcOrd="1" destOrd="0" presId="urn:microsoft.com/office/officeart/2005/8/layout/hierarchy2"/>
    <dgm:cxn modelId="{AD6ABC89-F8F7-48B5-B0D6-DC0BE0183832}" type="presParOf" srcId="{32706AA9-CF40-4CE1-A420-17A4B238B1E1}" destId="{E029551D-B432-40BE-9675-A1E48F878A83}" srcOrd="0" destOrd="0" presId="urn:microsoft.com/office/officeart/2005/8/layout/hierarchy2"/>
    <dgm:cxn modelId="{723FA925-268F-40EB-BEC7-59F253FE30EE}" type="presParOf" srcId="{E029551D-B432-40BE-9675-A1E48F878A83}" destId="{EFFD5706-A448-4F40-BFB2-6CC660D54F68}" srcOrd="0" destOrd="0" presId="urn:microsoft.com/office/officeart/2005/8/layout/hierarchy2"/>
    <dgm:cxn modelId="{A1200170-7211-4921-B329-0ED6CC7775DE}" type="presParOf" srcId="{32706AA9-CF40-4CE1-A420-17A4B238B1E1}" destId="{4BBEC280-44E6-49AA-9556-0F8380655027}" srcOrd="1" destOrd="0" presId="urn:microsoft.com/office/officeart/2005/8/layout/hierarchy2"/>
    <dgm:cxn modelId="{2277BBEC-E4BD-444B-B379-E1039D216C56}" type="presParOf" srcId="{4BBEC280-44E6-49AA-9556-0F8380655027}" destId="{BB8EEB7D-C123-4A90-9DB2-F97D312FD9FC}" srcOrd="0" destOrd="0" presId="urn:microsoft.com/office/officeart/2005/8/layout/hierarchy2"/>
    <dgm:cxn modelId="{871DEC18-5C89-4A59-9160-8C3BB8624026}" type="presParOf" srcId="{4BBEC280-44E6-49AA-9556-0F8380655027}" destId="{FB27299A-A778-4527-8C94-77FF00B14028}" srcOrd="1" destOrd="0" presId="urn:microsoft.com/office/officeart/2005/8/layout/hierarchy2"/>
    <dgm:cxn modelId="{6DB3A828-8257-445A-9BC5-419067563DCE}" type="presParOf" srcId="{85E2B60C-A6D8-455D-B733-54BEE2B24881}" destId="{AE9CA3A6-0FFA-4E34-9A48-B435664688AE}" srcOrd="6" destOrd="0" presId="urn:microsoft.com/office/officeart/2005/8/layout/hierarchy2"/>
    <dgm:cxn modelId="{E6DB2EA5-28E4-4797-AEF2-81795AC781F5}" type="presParOf" srcId="{AE9CA3A6-0FFA-4E34-9A48-B435664688AE}" destId="{56FA07A9-CCE3-4DBD-BFE5-E341EA7C5940}" srcOrd="0" destOrd="0" presId="urn:microsoft.com/office/officeart/2005/8/layout/hierarchy2"/>
    <dgm:cxn modelId="{A66C818E-BD75-44F5-BE61-FBB10377AD87}" type="presParOf" srcId="{85E2B60C-A6D8-455D-B733-54BEE2B24881}" destId="{A38C063D-E6A6-4F25-A63A-34DAEBAE0F29}" srcOrd="7" destOrd="0" presId="urn:microsoft.com/office/officeart/2005/8/layout/hierarchy2"/>
    <dgm:cxn modelId="{06814C8D-60DD-4E70-91FA-12D0D596B4B8}" type="presParOf" srcId="{A38C063D-E6A6-4F25-A63A-34DAEBAE0F29}" destId="{CB34C985-B07E-4D5B-9FB6-E2D55475D403}" srcOrd="0" destOrd="0" presId="urn:microsoft.com/office/officeart/2005/8/layout/hierarchy2"/>
    <dgm:cxn modelId="{55D2FEEA-3B05-45E7-86A9-DDF153CB6B2D}" type="presParOf" srcId="{A38C063D-E6A6-4F25-A63A-34DAEBAE0F29}" destId="{C64EC4ED-C1A3-401B-8412-3A0A647E0D1E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0D7DF72-1E20-4A6A-B9A1-12A945992914}" type="doc">
      <dgm:prSet loTypeId="urn:microsoft.com/office/officeart/2005/8/layout/default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44F1D3C-7D47-41C3-A29A-FE115CEA7F90}">
      <dgm:prSet/>
      <dgm:spPr>
        <a:solidFill>
          <a:schemeClr val="bg1"/>
        </a:solidFill>
        <a:ln>
          <a:solidFill>
            <a:srgbClr val="FFC000"/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pPr rtl="0"/>
          <a:r>
            <a:rPr lang="ru-RU" dirty="0" smtClean="0">
              <a:solidFill>
                <a:schemeClr val="tx1"/>
              </a:solidFill>
            </a:rPr>
            <a:t>Получение уточненных данных по площади пашни в разрезе сельхозпроизводителей</a:t>
          </a:r>
          <a:endParaRPr lang="ru-RU" dirty="0">
            <a:solidFill>
              <a:schemeClr val="tx1"/>
            </a:solidFill>
          </a:endParaRPr>
        </a:p>
      </dgm:t>
    </dgm:pt>
    <dgm:pt modelId="{4D9EB88A-4E44-4CA5-A57F-46CF5E4F1FF4}" type="parTrans" cxnId="{77DAA670-00B8-4FDD-BCA4-29D730F50360}">
      <dgm:prSet/>
      <dgm:spPr/>
      <dgm:t>
        <a:bodyPr/>
        <a:lstStyle/>
        <a:p>
          <a:endParaRPr lang="ru-RU"/>
        </a:p>
      </dgm:t>
    </dgm:pt>
    <dgm:pt modelId="{D8AD68E3-7FB1-4D05-8DA0-A5BEFBA520F4}" type="sibTrans" cxnId="{77DAA670-00B8-4FDD-BCA4-29D730F50360}">
      <dgm:prSet/>
      <dgm:spPr/>
      <dgm:t>
        <a:bodyPr/>
        <a:lstStyle/>
        <a:p>
          <a:endParaRPr lang="ru-RU"/>
        </a:p>
      </dgm:t>
    </dgm:pt>
    <dgm:pt modelId="{F93E6DFF-9B6C-4635-A50D-3B1C4DBDCC70}">
      <dgm:prSet/>
      <dgm:spPr>
        <a:solidFill>
          <a:schemeClr val="bg1"/>
        </a:solidFill>
        <a:ln>
          <a:solidFill>
            <a:srgbClr val="FFC000"/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pPr rtl="0"/>
          <a:r>
            <a:rPr lang="ru-RU" dirty="0" smtClean="0">
              <a:solidFill>
                <a:schemeClr val="tx1"/>
              </a:solidFill>
            </a:rPr>
            <a:t>Определение полей (площади и местоположение), которые не используются в</a:t>
          </a:r>
          <a:r>
            <a:rPr lang="en-US" dirty="0" smtClean="0">
              <a:solidFill>
                <a:schemeClr val="tx1"/>
              </a:solidFill>
            </a:rPr>
            <a:t> </a:t>
          </a:r>
          <a:r>
            <a:rPr lang="ru-RU" dirty="0" smtClean="0">
              <a:solidFill>
                <a:schemeClr val="tx1"/>
              </a:solidFill>
            </a:rPr>
            <a:t>сельскохозяйственном производстве на основе данных дистанционного зондирования Земли.</a:t>
          </a:r>
          <a:endParaRPr lang="ru-RU" dirty="0">
            <a:solidFill>
              <a:schemeClr val="tx1"/>
            </a:solidFill>
          </a:endParaRPr>
        </a:p>
      </dgm:t>
    </dgm:pt>
    <dgm:pt modelId="{691A3E32-9708-4F66-8F82-5ED2D185BEF8}" type="parTrans" cxnId="{22522BE9-844C-443F-BF50-715AB0025718}">
      <dgm:prSet/>
      <dgm:spPr/>
      <dgm:t>
        <a:bodyPr/>
        <a:lstStyle/>
        <a:p>
          <a:endParaRPr lang="ru-RU"/>
        </a:p>
      </dgm:t>
    </dgm:pt>
    <dgm:pt modelId="{314EC99A-FEED-4F19-961A-10A165F99A1A}" type="sibTrans" cxnId="{22522BE9-844C-443F-BF50-715AB0025718}">
      <dgm:prSet/>
      <dgm:spPr/>
      <dgm:t>
        <a:bodyPr/>
        <a:lstStyle/>
        <a:p>
          <a:endParaRPr lang="ru-RU"/>
        </a:p>
      </dgm:t>
    </dgm:pt>
    <dgm:pt modelId="{8A225E9B-2D38-478D-857D-FBCD8DEEFA45}">
      <dgm:prSet/>
      <dgm:spPr>
        <a:solidFill>
          <a:schemeClr val="bg1"/>
        </a:solidFill>
        <a:ln>
          <a:solidFill>
            <a:srgbClr val="FFC000"/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pPr rtl="0"/>
          <a:r>
            <a:rPr lang="ru-RU" smtClean="0">
              <a:solidFill>
                <a:schemeClr val="tx1"/>
              </a:solidFill>
            </a:rPr>
            <a:t>Определение полей (площади и местоположение), у которых отсутствует известный сельхозпроизводитель</a:t>
          </a:r>
          <a:endParaRPr lang="ru-RU">
            <a:solidFill>
              <a:schemeClr val="tx1"/>
            </a:solidFill>
          </a:endParaRPr>
        </a:p>
      </dgm:t>
    </dgm:pt>
    <dgm:pt modelId="{BECDC913-E1A9-4361-966A-4EC42961B745}" type="parTrans" cxnId="{9630F97A-430B-416D-8297-DE452563E3B3}">
      <dgm:prSet/>
      <dgm:spPr/>
      <dgm:t>
        <a:bodyPr/>
        <a:lstStyle/>
        <a:p>
          <a:endParaRPr lang="ru-RU"/>
        </a:p>
      </dgm:t>
    </dgm:pt>
    <dgm:pt modelId="{43CE4206-5C9C-4CB8-9D6A-55867DFEA334}" type="sibTrans" cxnId="{9630F97A-430B-416D-8297-DE452563E3B3}">
      <dgm:prSet/>
      <dgm:spPr/>
      <dgm:t>
        <a:bodyPr/>
        <a:lstStyle/>
        <a:p>
          <a:endParaRPr lang="ru-RU"/>
        </a:p>
      </dgm:t>
    </dgm:pt>
    <dgm:pt modelId="{CF221180-7457-49F1-9E6D-DA3255228FE2}">
      <dgm:prSet/>
      <dgm:spPr>
        <a:solidFill>
          <a:schemeClr val="bg1"/>
        </a:solidFill>
        <a:ln>
          <a:solidFill>
            <a:srgbClr val="FFC000"/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pPr rtl="0"/>
          <a:r>
            <a:rPr lang="ru-RU" dirty="0" smtClean="0">
              <a:solidFill>
                <a:schemeClr val="tx1"/>
              </a:solidFill>
            </a:rPr>
            <a:t>Формирование данных по  о правах собственности на основе данных </a:t>
          </a:r>
          <a:r>
            <a:rPr lang="ru-RU" dirty="0" err="1" smtClean="0">
              <a:solidFill>
                <a:schemeClr val="tx1"/>
              </a:solidFill>
            </a:rPr>
            <a:t>Росреестра</a:t>
          </a:r>
          <a:r>
            <a:rPr lang="ru-RU" dirty="0" smtClean="0">
              <a:solidFill>
                <a:schemeClr val="tx1"/>
              </a:solidFill>
            </a:rPr>
            <a:t> с контролем площади и вида использования</a:t>
          </a:r>
          <a:endParaRPr lang="ru-RU" dirty="0">
            <a:solidFill>
              <a:schemeClr val="tx1"/>
            </a:solidFill>
          </a:endParaRPr>
        </a:p>
      </dgm:t>
    </dgm:pt>
    <dgm:pt modelId="{098857C9-4936-488C-8D14-6B7FA8E3519D}" type="parTrans" cxnId="{551D9EB8-D6FC-4997-BA3C-354EE61EC6F4}">
      <dgm:prSet/>
      <dgm:spPr/>
      <dgm:t>
        <a:bodyPr/>
        <a:lstStyle/>
        <a:p>
          <a:endParaRPr lang="ru-RU"/>
        </a:p>
      </dgm:t>
    </dgm:pt>
    <dgm:pt modelId="{A83A4197-AAD7-4FBD-B7D6-CD49589FD0D3}" type="sibTrans" cxnId="{551D9EB8-D6FC-4997-BA3C-354EE61EC6F4}">
      <dgm:prSet/>
      <dgm:spPr/>
      <dgm:t>
        <a:bodyPr/>
        <a:lstStyle/>
        <a:p>
          <a:endParaRPr lang="ru-RU"/>
        </a:p>
      </dgm:t>
    </dgm:pt>
    <dgm:pt modelId="{E625A41A-52E3-4B1E-B672-8BA72B8FEDC4}">
      <dgm:prSet/>
      <dgm:spPr>
        <a:solidFill>
          <a:schemeClr val="bg1"/>
        </a:solidFill>
        <a:ln>
          <a:solidFill>
            <a:srgbClr val="FFC000"/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pPr rtl="0"/>
          <a:r>
            <a:rPr lang="ru-RU" smtClean="0">
              <a:solidFill>
                <a:schemeClr val="tx1"/>
              </a:solidFill>
            </a:rPr>
            <a:t>Ведение паспортов сельхозпроизводителей на основе данных статистической отчетности</a:t>
          </a:r>
          <a:endParaRPr lang="ru-RU">
            <a:solidFill>
              <a:schemeClr val="tx1"/>
            </a:solidFill>
          </a:endParaRPr>
        </a:p>
      </dgm:t>
    </dgm:pt>
    <dgm:pt modelId="{CECFD896-5125-4DE1-919D-D3A8C0D8B405}" type="parTrans" cxnId="{0FC05539-5E0E-48DF-ABC8-A24BCC54B054}">
      <dgm:prSet/>
      <dgm:spPr/>
      <dgm:t>
        <a:bodyPr/>
        <a:lstStyle/>
        <a:p>
          <a:endParaRPr lang="ru-RU"/>
        </a:p>
      </dgm:t>
    </dgm:pt>
    <dgm:pt modelId="{9F8D38B1-E4F6-4F9E-9782-2E2D1C11EFF1}" type="sibTrans" cxnId="{0FC05539-5E0E-48DF-ABC8-A24BCC54B054}">
      <dgm:prSet/>
      <dgm:spPr/>
      <dgm:t>
        <a:bodyPr/>
        <a:lstStyle/>
        <a:p>
          <a:endParaRPr lang="ru-RU"/>
        </a:p>
      </dgm:t>
    </dgm:pt>
    <dgm:pt modelId="{B7FF418F-DFBA-4BE0-9B0C-31F2C013BB35}">
      <dgm:prSet/>
      <dgm:spPr>
        <a:solidFill>
          <a:schemeClr val="bg1"/>
        </a:solidFill>
        <a:ln>
          <a:solidFill>
            <a:srgbClr val="FFC000"/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pPr rtl="0"/>
          <a:r>
            <a:rPr lang="ru-RU" smtClean="0">
              <a:solidFill>
                <a:schemeClr val="tx1"/>
              </a:solidFill>
            </a:rPr>
            <a:t>Личные кабинеты сельхозпроизводителей</a:t>
          </a:r>
          <a:endParaRPr lang="ru-RU">
            <a:solidFill>
              <a:schemeClr val="tx1"/>
            </a:solidFill>
          </a:endParaRPr>
        </a:p>
      </dgm:t>
    </dgm:pt>
    <dgm:pt modelId="{73362CCA-F5E1-4506-A145-4FA900F2B500}" type="parTrans" cxnId="{BF4B0E08-485B-4D9F-9B42-6818B67A4F0C}">
      <dgm:prSet/>
      <dgm:spPr/>
      <dgm:t>
        <a:bodyPr/>
        <a:lstStyle/>
        <a:p>
          <a:endParaRPr lang="ru-RU"/>
        </a:p>
      </dgm:t>
    </dgm:pt>
    <dgm:pt modelId="{5D2C26AF-286F-44DA-80E1-5CE031A1387B}" type="sibTrans" cxnId="{BF4B0E08-485B-4D9F-9B42-6818B67A4F0C}">
      <dgm:prSet/>
      <dgm:spPr/>
      <dgm:t>
        <a:bodyPr/>
        <a:lstStyle/>
        <a:p>
          <a:endParaRPr lang="ru-RU"/>
        </a:p>
      </dgm:t>
    </dgm:pt>
    <dgm:pt modelId="{BF2E6887-A5AB-48CD-BF66-147FFC5B3467}">
      <dgm:prSet/>
      <dgm:spPr>
        <a:solidFill>
          <a:schemeClr val="bg1"/>
        </a:solidFill>
        <a:ln>
          <a:solidFill>
            <a:srgbClr val="FFC000"/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pPr rtl="0"/>
          <a:r>
            <a:rPr lang="ru-RU" dirty="0" smtClean="0">
              <a:solidFill>
                <a:schemeClr val="tx1"/>
              </a:solidFill>
            </a:rPr>
            <a:t>Создание тематических карт по структуре пашни, посевным площадям, урожайности и валовому сбору сельскохозяйственных культур, динамике посевных и уборочных работ и </a:t>
          </a:r>
          <a:r>
            <a:rPr lang="ru-RU" dirty="0" err="1" smtClean="0">
              <a:solidFill>
                <a:schemeClr val="tx1"/>
              </a:solidFill>
            </a:rPr>
            <a:t>т.д</a:t>
          </a:r>
          <a:endParaRPr lang="ru-RU" dirty="0">
            <a:solidFill>
              <a:schemeClr val="tx1"/>
            </a:solidFill>
          </a:endParaRPr>
        </a:p>
      </dgm:t>
    </dgm:pt>
    <dgm:pt modelId="{5BD39B5F-FBD9-4D35-8239-4F7DF1677A11}" type="parTrans" cxnId="{D5CE782B-9F21-467B-9E34-BDC2013D48C1}">
      <dgm:prSet/>
      <dgm:spPr/>
      <dgm:t>
        <a:bodyPr/>
        <a:lstStyle/>
        <a:p>
          <a:endParaRPr lang="ru-RU"/>
        </a:p>
      </dgm:t>
    </dgm:pt>
    <dgm:pt modelId="{02855454-845A-486C-8B9A-A7EA12037318}" type="sibTrans" cxnId="{D5CE782B-9F21-467B-9E34-BDC2013D48C1}">
      <dgm:prSet/>
      <dgm:spPr/>
      <dgm:t>
        <a:bodyPr/>
        <a:lstStyle/>
        <a:p>
          <a:endParaRPr lang="ru-RU"/>
        </a:p>
      </dgm:t>
    </dgm:pt>
    <dgm:pt modelId="{E7DA51E7-8C8B-4A48-9B57-05C740E047D2}">
      <dgm:prSet/>
      <dgm:spPr>
        <a:solidFill>
          <a:schemeClr val="bg1"/>
        </a:solidFill>
        <a:ln>
          <a:solidFill>
            <a:srgbClr val="FFC000"/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pPr rtl="0"/>
          <a:r>
            <a:rPr lang="ru-RU" smtClean="0">
              <a:solidFill>
                <a:schemeClr val="tx1"/>
              </a:solidFill>
            </a:rPr>
            <a:t>Мониторинга хода весенне-полевых и уборочных работ.</a:t>
          </a:r>
          <a:endParaRPr lang="ru-RU">
            <a:solidFill>
              <a:schemeClr val="tx1"/>
            </a:solidFill>
          </a:endParaRPr>
        </a:p>
      </dgm:t>
    </dgm:pt>
    <dgm:pt modelId="{34194D42-9713-46D7-8991-CE38592FD8D7}" type="parTrans" cxnId="{AD1DF0A0-8DA9-48F7-8DC9-507195CAB2B2}">
      <dgm:prSet/>
      <dgm:spPr/>
      <dgm:t>
        <a:bodyPr/>
        <a:lstStyle/>
        <a:p>
          <a:endParaRPr lang="ru-RU"/>
        </a:p>
      </dgm:t>
    </dgm:pt>
    <dgm:pt modelId="{9045EBE6-00A0-41BF-A46D-8DBB4057D053}" type="sibTrans" cxnId="{AD1DF0A0-8DA9-48F7-8DC9-507195CAB2B2}">
      <dgm:prSet/>
      <dgm:spPr/>
      <dgm:t>
        <a:bodyPr/>
        <a:lstStyle/>
        <a:p>
          <a:endParaRPr lang="ru-RU"/>
        </a:p>
      </dgm:t>
    </dgm:pt>
    <dgm:pt modelId="{1C23EF82-B877-4043-8BC4-5DE2EDFEE859}" type="pres">
      <dgm:prSet presAssocID="{D0D7DF72-1E20-4A6A-B9A1-12A945992914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AEB0A85-3506-4A71-8422-44A6B38C243B}" type="pres">
      <dgm:prSet presAssocID="{744F1D3C-7D47-41C3-A29A-FE115CEA7F90}" presName="node" presStyleLbl="node1" presStyleIdx="0" presStyleCnt="8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017A92C1-FB10-4D84-8AE4-D54996169E9E}" type="pres">
      <dgm:prSet presAssocID="{D8AD68E3-7FB1-4D05-8DA0-A5BEFBA520F4}" presName="sibTrans" presStyleCnt="0"/>
      <dgm:spPr/>
    </dgm:pt>
    <dgm:pt modelId="{0D633DA9-62AE-435D-B682-E9C5872B1F1F}" type="pres">
      <dgm:prSet presAssocID="{F93E6DFF-9B6C-4635-A50D-3B1C4DBDCC70}" presName="node" presStyleLbl="node1" presStyleIdx="1" presStyleCnt="8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3FD5EC2D-3A57-418D-811B-4844F3F724A6}" type="pres">
      <dgm:prSet presAssocID="{314EC99A-FEED-4F19-961A-10A165F99A1A}" presName="sibTrans" presStyleCnt="0"/>
      <dgm:spPr/>
    </dgm:pt>
    <dgm:pt modelId="{629BC9F5-1CCB-49EB-93D0-E7603E9753C6}" type="pres">
      <dgm:prSet presAssocID="{8A225E9B-2D38-478D-857D-FBCD8DEEFA45}" presName="node" presStyleLbl="node1" presStyleIdx="2" presStyleCnt="8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7839916C-BCB1-45A7-9B6C-DE229B80A3A8}" type="pres">
      <dgm:prSet presAssocID="{43CE4206-5C9C-4CB8-9D6A-55867DFEA334}" presName="sibTrans" presStyleCnt="0"/>
      <dgm:spPr/>
    </dgm:pt>
    <dgm:pt modelId="{EB984929-4C8C-4B19-A96F-BD7169F758DD}" type="pres">
      <dgm:prSet presAssocID="{CF221180-7457-49F1-9E6D-DA3255228FE2}" presName="node" presStyleLbl="node1" presStyleIdx="3" presStyleCnt="8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2EB6300B-F7A9-4D38-8D5A-F504E12D7C43}" type="pres">
      <dgm:prSet presAssocID="{A83A4197-AAD7-4FBD-B7D6-CD49589FD0D3}" presName="sibTrans" presStyleCnt="0"/>
      <dgm:spPr/>
    </dgm:pt>
    <dgm:pt modelId="{B524611F-12BB-42F1-9CA7-2F2188EBF2D0}" type="pres">
      <dgm:prSet presAssocID="{E625A41A-52E3-4B1E-B672-8BA72B8FEDC4}" presName="node" presStyleLbl="node1" presStyleIdx="4" presStyleCnt="8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9100D90B-C7A8-485E-9CF2-65AEF1FCC32E}" type="pres">
      <dgm:prSet presAssocID="{9F8D38B1-E4F6-4F9E-9782-2E2D1C11EFF1}" presName="sibTrans" presStyleCnt="0"/>
      <dgm:spPr/>
    </dgm:pt>
    <dgm:pt modelId="{174EA8E9-B648-44D3-B364-79056FE813A7}" type="pres">
      <dgm:prSet presAssocID="{B7FF418F-DFBA-4BE0-9B0C-31F2C013BB35}" presName="node" presStyleLbl="node1" presStyleIdx="5" presStyleCnt="8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BD3D4731-BB02-4C5A-BFB9-A7BE2F620AFE}" type="pres">
      <dgm:prSet presAssocID="{5D2C26AF-286F-44DA-80E1-5CE031A1387B}" presName="sibTrans" presStyleCnt="0"/>
      <dgm:spPr/>
    </dgm:pt>
    <dgm:pt modelId="{5C5E0150-1EA6-4FB5-AB88-EBD8BF8158B4}" type="pres">
      <dgm:prSet presAssocID="{BF2E6887-A5AB-48CD-BF66-147FFC5B3467}" presName="node" presStyleLbl="node1" presStyleIdx="6" presStyleCnt="8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B8DD6F6F-9C94-4023-A14F-AF428F9036BF}" type="pres">
      <dgm:prSet presAssocID="{02855454-845A-486C-8B9A-A7EA12037318}" presName="sibTrans" presStyleCnt="0"/>
      <dgm:spPr/>
    </dgm:pt>
    <dgm:pt modelId="{67718D79-12AC-4608-87AC-A619E1DD299C}" type="pres">
      <dgm:prSet presAssocID="{E7DA51E7-8C8B-4A48-9B57-05C740E047D2}" presName="node" presStyleLbl="node1" presStyleIdx="7" presStyleCnt="8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</dgm:ptLst>
  <dgm:cxnLst>
    <dgm:cxn modelId="{BF4B0E08-485B-4D9F-9B42-6818B67A4F0C}" srcId="{D0D7DF72-1E20-4A6A-B9A1-12A945992914}" destId="{B7FF418F-DFBA-4BE0-9B0C-31F2C013BB35}" srcOrd="5" destOrd="0" parTransId="{73362CCA-F5E1-4506-A145-4FA900F2B500}" sibTransId="{5D2C26AF-286F-44DA-80E1-5CE031A1387B}"/>
    <dgm:cxn modelId="{94D2B391-9AE4-410E-BD85-51F5E5A95F7A}" type="presOf" srcId="{CF221180-7457-49F1-9E6D-DA3255228FE2}" destId="{EB984929-4C8C-4B19-A96F-BD7169F758DD}" srcOrd="0" destOrd="0" presId="urn:microsoft.com/office/officeart/2005/8/layout/default#1"/>
    <dgm:cxn modelId="{0FC05539-5E0E-48DF-ABC8-A24BCC54B054}" srcId="{D0D7DF72-1E20-4A6A-B9A1-12A945992914}" destId="{E625A41A-52E3-4B1E-B672-8BA72B8FEDC4}" srcOrd="4" destOrd="0" parTransId="{CECFD896-5125-4DE1-919D-D3A8C0D8B405}" sibTransId="{9F8D38B1-E4F6-4F9E-9782-2E2D1C11EFF1}"/>
    <dgm:cxn modelId="{9630F97A-430B-416D-8297-DE452563E3B3}" srcId="{D0D7DF72-1E20-4A6A-B9A1-12A945992914}" destId="{8A225E9B-2D38-478D-857D-FBCD8DEEFA45}" srcOrd="2" destOrd="0" parTransId="{BECDC913-E1A9-4361-966A-4EC42961B745}" sibTransId="{43CE4206-5C9C-4CB8-9D6A-55867DFEA334}"/>
    <dgm:cxn modelId="{77DAA670-00B8-4FDD-BCA4-29D730F50360}" srcId="{D0D7DF72-1E20-4A6A-B9A1-12A945992914}" destId="{744F1D3C-7D47-41C3-A29A-FE115CEA7F90}" srcOrd="0" destOrd="0" parTransId="{4D9EB88A-4E44-4CA5-A57F-46CF5E4F1FF4}" sibTransId="{D8AD68E3-7FB1-4D05-8DA0-A5BEFBA520F4}"/>
    <dgm:cxn modelId="{86652D9D-F7A2-4751-80B9-4269B8D06088}" type="presOf" srcId="{E7DA51E7-8C8B-4A48-9B57-05C740E047D2}" destId="{67718D79-12AC-4608-87AC-A619E1DD299C}" srcOrd="0" destOrd="0" presId="urn:microsoft.com/office/officeart/2005/8/layout/default#1"/>
    <dgm:cxn modelId="{BB9BFC27-A7BC-41A3-9D51-01AF0A50D9D8}" type="presOf" srcId="{B7FF418F-DFBA-4BE0-9B0C-31F2C013BB35}" destId="{174EA8E9-B648-44D3-B364-79056FE813A7}" srcOrd="0" destOrd="0" presId="urn:microsoft.com/office/officeart/2005/8/layout/default#1"/>
    <dgm:cxn modelId="{22522BE9-844C-443F-BF50-715AB0025718}" srcId="{D0D7DF72-1E20-4A6A-B9A1-12A945992914}" destId="{F93E6DFF-9B6C-4635-A50D-3B1C4DBDCC70}" srcOrd="1" destOrd="0" parTransId="{691A3E32-9708-4F66-8F82-5ED2D185BEF8}" sibTransId="{314EC99A-FEED-4F19-961A-10A165F99A1A}"/>
    <dgm:cxn modelId="{DF3F5E29-A733-429E-9307-8B7A225053A0}" type="presOf" srcId="{F93E6DFF-9B6C-4635-A50D-3B1C4DBDCC70}" destId="{0D633DA9-62AE-435D-B682-E9C5872B1F1F}" srcOrd="0" destOrd="0" presId="urn:microsoft.com/office/officeart/2005/8/layout/default#1"/>
    <dgm:cxn modelId="{F75F8A4D-EB28-41C3-9A59-4CB11752F44B}" type="presOf" srcId="{BF2E6887-A5AB-48CD-BF66-147FFC5B3467}" destId="{5C5E0150-1EA6-4FB5-AB88-EBD8BF8158B4}" srcOrd="0" destOrd="0" presId="urn:microsoft.com/office/officeart/2005/8/layout/default#1"/>
    <dgm:cxn modelId="{59BC37F4-F4B6-4ACD-87F4-6A18316D9886}" type="presOf" srcId="{8A225E9B-2D38-478D-857D-FBCD8DEEFA45}" destId="{629BC9F5-1CCB-49EB-93D0-E7603E9753C6}" srcOrd="0" destOrd="0" presId="urn:microsoft.com/office/officeart/2005/8/layout/default#1"/>
    <dgm:cxn modelId="{AD1DF0A0-8DA9-48F7-8DC9-507195CAB2B2}" srcId="{D0D7DF72-1E20-4A6A-B9A1-12A945992914}" destId="{E7DA51E7-8C8B-4A48-9B57-05C740E047D2}" srcOrd="7" destOrd="0" parTransId="{34194D42-9713-46D7-8991-CE38592FD8D7}" sibTransId="{9045EBE6-00A0-41BF-A46D-8DBB4057D053}"/>
    <dgm:cxn modelId="{564E877B-C04B-4503-8AE9-D8AEC24B6D02}" type="presOf" srcId="{E625A41A-52E3-4B1E-B672-8BA72B8FEDC4}" destId="{B524611F-12BB-42F1-9CA7-2F2188EBF2D0}" srcOrd="0" destOrd="0" presId="urn:microsoft.com/office/officeart/2005/8/layout/default#1"/>
    <dgm:cxn modelId="{D5CE782B-9F21-467B-9E34-BDC2013D48C1}" srcId="{D0D7DF72-1E20-4A6A-B9A1-12A945992914}" destId="{BF2E6887-A5AB-48CD-BF66-147FFC5B3467}" srcOrd="6" destOrd="0" parTransId="{5BD39B5F-FBD9-4D35-8239-4F7DF1677A11}" sibTransId="{02855454-845A-486C-8B9A-A7EA12037318}"/>
    <dgm:cxn modelId="{8D7A3962-3FC4-4511-9177-B00E3F5AEAF2}" type="presOf" srcId="{D0D7DF72-1E20-4A6A-B9A1-12A945992914}" destId="{1C23EF82-B877-4043-8BC4-5DE2EDFEE859}" srcOrd="0" destOrd="0" presId="urn:microsoft.com/office/officeart/2005/8/layout/default#1"/>
    <dgm:cxn modelId="{551D9EB8-D6FC-4997-BA3C-354EE61EC6F4}" srcId="{D0D7DF72-1E20-4A6A-B9A1-12A945992914}" destId="{CF221180-7457-49F1-9E6D-DA3255228FE2}" srcOrd="3" destOrd="0" parTransId="{098857C9-4936-488C-8D14-6B7FA8E3519D}" sibTransId="{A83A4197-AAD7-4FBD-B7D6-CD49589FD0D3}"/>
    <dgm:cxn modelId="{F1B814D7-FDE7-4157-9C1C-6ACC58680FB2}" type="presOf" srcId="{744F1D3C-7D47-41C3-A29A-FE115CEA7F90}" destId="{2AEB0A85-3506-4A71-8422-44A6B38C243B}" srcOrd="0" destOrd="0" presId="urn:microsoft.com/office/officeart/2005/8/layout/default#1"/>
    <dgm:cxn modelId="{3608AFCE-9919-4F4F-8F46-75B6D2377911}" type="presParOf" srcId="{1C23EF82-B877-4043-8BC4-5DE2EDFEE859}" destId="{2AEB0A85-3506-4A71-8422-44A6B38C243B}" srcOrd="0" destOrd="0" presId="urn:microsoft.com/office/officeart/2005/8/layout/default#1"/>
    <dgm:cxn modelId="{385A8372-B80A-4F9A-A11D-630B9A2585DA}" type="presParOf" srcId="{1C23EF82-B877-4043-8BC4-5DE2EDFEE859}" destId="{017A92C1-FB10-4D84-8AE4-D54996169E9E}" srcOrd="1" destOrd="0" presId="urn:microsoft.com/office/officeart/2005/8/layout/default#1"/>
    <dgm:cxn modelId="{46425598-3459-4F56-86C9-D6BF5D54DD8F}" type="presParOf" srcId="{1C23EF82-B877-4043-8BC4-5DE2EDFEE859}" destId="{0D633DA9-62AE-435D-B682-E9C5872B1F1F}" srcOrd="2" destOrd="0" presId="urn:microsoft.com/office/officeart/2005/8/layout/default#1"/>
    <dgm:cxn modelId="{DA8ECCCF-CA82-4FBA-B349-D9634AA4240C}" type="presParOf" srcId="{1C23EF82-B877-4043-8BC4-5DE2EDFEE859}" destId="{3FD5EC2D-3A57-418D-811B-4844F3F724A6}" srcOrd="3" destOrd="0" presId="urn:microsoft.com/office/officeart/2005/8/layout/default#1"/>
    <dgm:cxn modelId="{B5C2D2CC-693A-4806-9046-2B3883CE8215}" type="presParOf" srcId="{1C23EF82-B877-4043-8BC4-5DE2EDFEE859}" destId="{629BC9F5-1CCB-49EB-93D0-E7603E9753C6}" srcOrd="4" destOrd="0" presId="urn:microsoft.com/office/officeart/2005/8/layout/default#1"/>
    <dgm:cxn modelId="{9DA4B6F9-936E-4C06-ACC1-CC2506BAC554}" type="presParOf" srcId="{1C23EF82-B877-4043-8BC4-5DE2EDFEE859}" destId="{7839916C-BCB1-45A7-9B6C-DE229B80A3A8}" srcOrd="5" destOrd="0" presId="urn:microsoft.com/office/officeart/2005/8/layout/default#1"/>
    <dgm:cxn modelId="{D91791BB-C503-4E1C-BB51-BF914FC2CDF0}" type="presParOf" srcId="{1C23EF82-B877-4043-8BC4-5DE2EDFEE859}" destId="{EB984929-4C8C-4B19-A96F-BD7169F758DD}" srcOrd="6" destOrd="0" presId="urn:microsoft.com/office/officeart/2005/8/layout/default#1"/>
    <dgm:cxn modelId="{13A3C07E-07B4-4774-95A4-18A5CB4FF611}" type="presParOf" srcId="{1C23EF82-B877-4043-8BC4-5DE2EDFEE859}" destId="{2EB6300B-F7A9-4D38-8D5A-F504E12D7C43}" srcOrd="7" destOrd="0" presId="urn:microsoft.com/office/officeart/2005/8/layout/default#1"/>
    <dgm:cxn modelId="{4B73C6F5-E592-4532-BEA1-A6620C826998}" type="presParOf" srcId="{1C23EF82-B877-4043-8BC4-5DE2EDFEE859}" destId="{B524611F-12BB-42F1-9CA7-2F2188EBF2D0}" srcOrd="8" destOrd="0" presId="urn:microsoft.com/office/officeart/2005/8/layout/default#1"/>
    <dgm:cxn modelId="{168AA742-C142-490A-9FC8-5C353602A41C}" type="presParOf" srcId="{1C23EF82-B877-4043-8BC4-5DE2EDFEE859}" destId="{9100D90B-C7A8-485E-9CF2-65AEF1FCC32E}" srcOrd="9" destOrd="0" presId="urn:microsoft.com/office/officeart/2005/8/layout/default#1"/>
    <dgm:cxn modelId="{E818F174-C42C-47AE-A315-F1DF2B5964A3}" type="presParOf" srcId="{1C23EF82-B877-4043-8BC4-5DE2EDFEE859}" destId="{174EA8E9-B648-44D3-B364-79056FE813A7}" srcOrd="10" destOrd="0" presId="urn:microsoft.com/office/officeart/2005/8/layout/default#1"/>
    <dgm:cxn modelId="{F40A363A-2182-492B-AF12-C411920FC364}" type="presParOf" srcId="{1C23EF82-B877-4043-8BC4-5DE2EDFEE859}" destId="{BD3D4731-BB02-4C5A-BFB9-A7BE2F620AFE}" srcOrd="11" destOrd="0" presId="urn:microsoft.com/office/officeart/2005/8/layout/default#1"/>
    <dgm:cxn modelId="{C5C36232-C89C-45A0-9087-B2BD59C498C5}" type="presParOf" srcId="{1C23EF82-B877-4043-8BC4-5DE2EDFEE859}" destId="{5C5E0150-1EA6-4FB5-AB88-EBD8BF8158B4}" srcOrd="12" destOrd="0" presId="urn:microsoft.com/office/officeart/2005/8/layout/default#1"/>
    <dgm:cxn modelId="{3E25CDBC-13FE-4024-9526-09608928824D}" type="presParOf" srcId="{1C23EF82-B877-4043-8BC4-5DE2EDFEE859}" destId="{B8DD6F6F-9C94-4023-A14F-AF428F9036BF}" srcOrd="13" destOrd="0" presId="urn:microsoft.com/office/officeart/2005/8/layout/default#1"/>
    <dgm:cxn modelId="{A0BDEDCD-7EDD-4398-A5AA-AF153EEBC63C}" type="presParOf" srcId="{1C23EF82-B877-4043-8BC4-5DE2EDFEE859}" destId="{67718D79-12AC-4608-87AC-A619E1DD299C}" srcOrd="14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7773EBA-39B1-4861-A139-E804DD2BB83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DDE1758-0B17-4526-9E08-087AB20B8205}">
      <dgm:prSet custT="1"/>
      <dgm:spPr>
        <a:solidFill>
          <a:schemeClr val="bg1"/>
        </a:solidFill>
        <a:ln>
          <a:solidFill>
            <a:schemeClr val="bg1">
              <a:lumMod val="85000"/>
            </a:schemeClr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 lIns="288000"/>
        <a:lstStyle/>
        <a:p>
          <a:pPr rtl="0"/>
          <a:r>
            <a:rPr lang="ru-RU" sz="1800" smtClean="0">
              <a:solidFill>
                <a:schemeClr val="tx1"/>
              </a:solidFill>
            </a:rPr>
            <a:t>Сопровождение реализации потенциала по земельному налогу</a:t>
          </a:r>
          <a:endParaRPr lang="ru-RU" sz="1800">
            <a:solidFill>
              <a:schemeClr val="tx1"/>
            </a:solidFill>
          </a:endParaRPr>
        </a:p>
      </dgm:t>
    </dgm:pt>
    <dgm:pt modelId="{DD55E642-9F7A-42C4-A4AC-EED620B0D04D}" type="parTrans" cxnId="{19149935-018C-40DC-9653-311205810C7F}">
      <dgm:prSet/>
      <dgm:spPr/>
      <dgm:t>
        <a:bodyPr/>
        <a:lstStyle/>
        <a:p>
          <a:endParaRPr lang="ru-RU" sz="4000"/>
        </a:p>
      </dgm:t>
    </dgm:pt>
    <dgm:pt modelId="{8961FCFF-50C3-4DB9-812D-E9652F8C677F}" type="sibTrans" cxnId="{19149935-018C-40DC-9653-311205810C7F}">
      <dgm:prSet/>
      <dgm:spPr/>
      <dgm:t>
        <a:bodyPr/>
        <a:lstStyle/>
        <a:p>
          <a:endParaRPr lang="ru-RU" sz="4000"/>
        </a:p>
      </dgm:t>
    </dgm:pt>
    <dgm:pt modelId="{C7C90587-B964-45E8-9FE1-B6B65EB62A9D}">
      <dgm:prSet custT="1"/>
      <dgm:spPr>
        <a:solidFill>
          <a:schemeClr val="bg1"/>
        </a:solidFill>
        <a:ln>
          <a:solidFill>
            <a:schemeClr val="bg1">
              <a:lumMod val="85000"/>
            </a:schemeClr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 lIns="288000"/>
        <a:lstStyle/>
        <a:p>
          <a:pPr rtl="0"/>
          <a:r>
            <a:rPr lang="ru-RU" sz="1800" dirty="0" smtClean="0">
              <a:solidFill>
                <a:schemeClr val="tx1"/>
              </a:solidFill>
            </a:rPr>
            <a:t>Сопровождение реализации мероприятий муниципального</a:t>
          </a:r>
          <a:br>
            <a:rPr lang="ru-RU" sz="1800" dirty="0" smtClean="0">
              <a:solidFill>
                <a:schemeClr val="tx1"/>
              </a:solidFill>
            </a:rPr>
          </a:br>
          <a:r>
            <a:rPr lang="ru-RU" sz="1800" dirty="0" smtClean="0">
              <a:solidFill>
                <a:schemeClr val="tx1"/>
              </a:solidFill>
            </a:rPr>
            <a:t>земельного контроля</a:t>
          </a:r>
          <a:endParaRPr lang="ru-RU" sz="1800" dirty="0">
            <a:solidFill>
              <a:schemeClr val="tx1"/>
            </a:solidFill>
          </a:endParaRPr>
        </a:p>
      </dgm:t>
    </dgm:pt>
    <dgm:pt modelId="{CADC8930-7D4A-4E54-96F6-F108C1829E55}" type="parTrans" cxnId="{24A010BA-9A60-411A-A2E8-82EDAFEFE31D}">
      <dgm:prSet/>
      <dgm:spPr/>
      <dgm:t>
        <a:bodyPr/>
        <a:lstStyle/>
        <a:p>
          <a:endParaRPr lang="ru-RU" sz="4000"/>
        </a:p>
      </dgm:t>
    </dgm:pt>
    <dgm:pt modelId="{660C65C1-3DE7-496E-BE4C-C7FDB8367010}" type="sibTrans" cxnId="{24A010BA-9A60-411A-A2E8-82EDAFEFE31D}">
      <dgm:prSet/>
      <dgm:spPr/>
      <dgm:t>
        <a:bodyPr/>
        <a:lstStyle/>
        <a:p>
          <a:endParaRPr lang="ru-RU" sz="4000"/>
        </a:p>
      </dgm:t>
    </dgm:pt>
    <dgm:pt modelId="{1AA6E25F-3113-4863-B642-7F54428B0A6B}">
      <dgm:prSet custT="1"/>
      <dgm:spPr>
        <a:solidFill>
          <a:schemeClr val="bg1"/>
        </a:solidFill>
        <a:ln>
          <a:solidFill>
            <a:schemeClr val="bg1">
              <a:lumMod val="85000"/>
            </a:schemeClr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 lIns="288000"/>
        <a:lstStyle/>
        <a:p>
          <a:pPr rtl="0"/>
          <a:r>
            <a:rPr lang="ru-RU" sz="1800" smtClean="0">
              <a:solidFill>
                <a:schemeClr val="tx1"/>
              </a:solidFill>
            </a:rPr>
            <a:t>Мониторинг обращений по общественному земельному контролю</a:t>
          </a:r>
          <a:endParaRPr lang="ru-RU" sz="1800">
            <a:solidFill>
              <a:schemeClr val="tx1"/>
            </a:solidFill>
          </a:endParaRPr>
        </a:p>
      </dgm:t>
    </dgm:pt>
    <dgm:pt modelId="{B8B833C5-DEE2-4520-B512-8A9076458A5E}" type="parTrans" cxnId="{4220DDD1-8016-4811-B965-793BFFA620CD}">
      <dgm:prSet/>
      <dgm:spPr/>
      <dgm:t>
        <a:bodyPr/>
        <a:lstStyle/>
        <a:p>
          <a:endParaRPr lang="ru-RU" sz="4000"/>
        </a:p>
      </dgm:t>
    </dgm:pt>
    <dgm:pt modelId="{87C0BBCD-A5B8-49ED-8B54-8FB2DD6C24E8}" type="sibTrans" cxnId="{4220DDD1-8016-4811-B965-793BFFA620CD}">
      <dgm:prSet/>
      <dgm:spPr/>
      <dgm:t>
        <a:bodyPr/>
        <a:lstStyle/>
        <a:p>
          <a:endParaRPr lang="ru-RU" sz="4000"/>
        </a:p>
      </dgm:t>
    </dgm:pt>
    <dgm:pt modelId="{3EF39382-1B8B-4EC6-B9D9-3D7BDFE562CE}">
      <dgm:prSet custT="1"/>
      <dgm:spPr>
        <a:solidFill>
          <a:schemeClr val="bg1"/>
        </a:solidFill>
        <a:ln>
          <a:solidFill>
            <a:schemeClr val="bg1">
              <a:lumMod val="85000"/>
            </a:schemeClr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 lIns="288000"/>
        <a:lstStyle/>
        <a:p>
          <a:pPr rtl="0"/>
          <a:r>
            <a:rPr lang="ru-RU" sz="1800" smtClean="0">
              <a:solidFill>
                <a:schemeClr val="tx1"/>
              </a:solidFill>
            </a:rPr>
            <a:t>Выявление нарушений топологий в пространственной информации</a:t>
          </a:r>
          <a:endParaRPr lang="ru-RU" sz="1800">
            <a:solidFill>
              <a:schemeClr val="tx1"/>
            </a:solidFill>
          </a:endParaRPr>
        </a:p>
      </dgm:t>
    </dgm:pt>
    <dgm:pt modelId="{0E1C2631-BEC0-4691-B9BC-9D8CB47E582C}" type="parTrans" cxnId="{CB62D40B-CF1C-4BBA-B7EA-245C77F271C6}">
      <dgm:prSet/>
      <dgm:spPr/>
      <dgm:t>
        <a:bodyPr/>
        <a:lstStyle/>
        <a:p>
          <a:endParaRPr lang="ru-RU" sz="4000"/>
        </a:p>
      </dgm:t>
    </dgm:pt>
    <dgm:pt modelId="{66FA13EA-8140-4890-9FA7-EA3E85818EBC}" type="sibTrans" cxnId="{CB62D40B-CF1C-4BBA-B7EA-245C77F271C6}">
      <dgm:prSet/>
      <dgm:spPr/>
      <dgm:t>
        <a:bodyPr/>
        <a:lstStyle/>
        <a:p>
          <a:endParaRPr lang="ru-RU" sz="4000"/>
        </a:p>
      </dgm:t>
    </dgm:pt>
    <dgm:pt modelId="{CCC89542-7704-42BE-ABF7-70B1F78E6703}">
      <dgm:prSet custT="1"/>
      <dgm:spPr>
        <a:solidFill>
          <a:schemeClr val="bg1"/>
        </a:solidFill>
        <a:ln>
          <a:solidFill>
            <a:schemeClr val="bg1">
              <a:lumMod val="85000"/>
            </a:schemeClr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 lIns="288000"/>
        <a:lstStyle/>
        <a:p>
          <a:pPr rtl="0"/>
          <a:r>
            <a:rPr lang="ru-RU" sz="1800" smtClean="0">
              <a:solidFill>
                <a:schemeClr val="tx1"/>
              </a:solidFill>
            </a:rPr>
            <a:t>Обслуживание РГИС</a:t>
          </a:r>
          <a:endParaRPr lang="ru-RU" sz="1800">
            <a:solidFill>
              <a:schemeClr val="tx1"/>
            </a:solidFill>
          </a:endParaRPr>
        </a:p>
      </dgm:t>
    </dgm:pt>
    <dgm:pt modelId="{2DBA2A19-C76A-44CC-8E74-D359E513DE2A}" type="parTrans" cxnId="{EDA2825C-85B4-4B31-8C0E-1B7BC902EA82}">
      <dgm:prSet/>
      <dgm:spPr/>
      <dgm:t>
        <a:bodyPr/>
        <a:lstStyle/>
        <a:p>
          <a:endParaRPr lang="ru-RU" sz="4000"/>
        </a:p>
      </dgm:t>
    </dgm:pt>
    <dgm:pt modelId="{8CC468E1-8186-4883-A784-5343F2B90734}" type="sibTrans" cxnId="{EDA2825C-85B4-4B31-8C0E-1B7BC902EA82}">
      <dgm:prSet/>
      <dgm:spPr/>
      <dgm:t>
        <a:bodyPr/>
        <a:lstStyle/>
        <a:p>
          <a:endParaRPr lang="ru-RU" sz="4000"/>
        </a:p>
      </dgm:t>
    </dgm:pt>
    <dgm:pt modelId="{7772237E-9339-498E-8649-9DC55BD79B2D}">
      <dgm:prSet custT="1"/>
      <dgm:spPr>
        <a:solidFill>
          <a:schemeClr val="bg1"/>
        </a:solidFill>
        <a:ln>
          <a:solidFill>
            <a:schemeClr val="bg1">
              <a:lumMod val="85000"/>
            </a:schemeClr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 lIns="288000"/>
        <a:lstStyle/>
        <a:p>
          <a:pPr rtl="0"/>
          <a:r>
            <a:rPr lang="ru-RU" sz="1800" dirty="0" smtClean="0">
              <a:solidFill>
                <a:schemeClr val="tx1"/>
              </a:solidFill>
            </a:rPr>
            <a:t>Внесение сведений из различных источников</a:t>
          </a:r>
          <a:endParaRPr lang="ru-RU" sz="1800" dirty="0">
            <a:solidFill>
              <a:schemeClr val="tx1"/>
            </a:solidFill>
          </a:endParaRPr>
        </a:p>
      </dgm:t>
    </dgm:pt>
    <dgm:pt modelId="{DC964B06-D9E7-4775-91C2-1B77F273B3F0}" type="parTrans" cxnId="{B4568A89-F179-4D40-B744-AF55D477C2F4}">
      <dgm:prSet/>
      <dgm:spPr/>
      <dgm:t>
        <a:bodyPr/>
        <a:lstStyle/>
        <a:p>
          <a:endParaRPr lang="ru-RU" sz="4000"/>
        </a:p>
      </dgm:t>
    </dgm:pt>
    <dgm:pt modelId="{16D9A384-A63D-4E01-BD87-95EE749D02EC}" type="sibTrans" cxnId="{B4568A89-F179-4D40-B744-AF55D477C2F4}">
      <dgm:prSet/>
      <dgm:spPr/>
      <dgm:t>
        <a:bodyPr/>
        <a:lstStyle/>
        <a:p>
          <a:endParaRPr lang="ru-RU" sz="4000"/>
        </a:p>
      </dgm:t>
    </dgm:pt>
    <dgm:pt modelId="{718D5BE1-9C3E-4C32-A531-359B9CFE34AE}" type="pres">
      <dgm:prSet presAssocID="{F7773EBA-39B1-4861-A139-E804DD2BB83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051ECD0-B90E-4FD0-AF3E-0F607EB9548C}" type="pres">
      <dgm:prSet presAssocID="{9DDE1758-0B17-4526-9E08-087AB20B8205}" presName="parentText" presStyleLbl="node1" presStyleIdx="0" presStyleCnt="6" custScaleY="6350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C3A8EC5-6948-48F2-A9A2-D1B15B0813B1}" type="pres">
      <dgm:prSet presAssocID="{8961FCFF-50C3-4DB9-812D-E9652F8C677F}" presName="spacer" presStyleCnt="0"/>
      <dgm:spPr/>
    </dgm:pt>
    <dgm:pt modelId="{F4F11CE3-0DCB-40E0-918F-123882AC6F3B}" type="pres">
      <dgm:prSet presAssocID="{C7C90587-B964-45E8-9FE1-B6B65EB62A9D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D50AFF-755E-4FDB-92B5-1A72EC2E5194}" type="pres">
      <dgm:prSet presAssocID="{660C65C1-3DE7-496E-BE4C-C7FDB8367010}" presName="spacer" presStyleCnt="0"/>
      <dgm:spPr/>
    </dgm:pt>
    <dgm:pt modelId="{B61B0E7A-F368-481F-8BF0-07D136AE24F1}" type="pres">
      <dgm:prSet presAssocID="{1AA6E25F-3113-4863-B642-7F54428B0A6B}" presName="parentText" presStyleLbl="node1" presStyleIdx="2" presStyleCnt="6" custScaleY="6843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DBA6976-E4B5-4B62-BC20-17DB6898CC2E}" type="pres">
      <dgm:prSet presAssocID="{87C0BBCD-A5B8-49ED-8B54-8FB2DD6C24E8}" presName="spacer" presStyleCnt="0"/>
      <dgm:spPr/>
    </dgm:pt>
    <dgm:pt modelId="{A24A6872-75A7-4F06-BD92-C9C0D4CDC375}" type="pres">
      <dgm:prSet presAssocID="{3EF39382-1B8B-4EC6-B9D9-3D7BDFE562CE}" presName="parentText" presStyleLbl="node1" presStyleIdx="3" presStyleCnt="6" custScaleY="6573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314C890-B95D-46FC-A226-7060E4159C89}" type="pres">
      <dgm:prSet presAssocID="{66FA13EA-8140-4890-9FA7-EA3E85818EBC}" presName="spacer" presStyleCnt="0"/>
      <dgm:spPr/>
    </dgm:pt>
    <dgm:pt modelId="{5E6AFB59-ED04-4CA9-9D44-8A64F1D2C10B}" type="pres">
      <dgm:prSet presAssocID="{CCC89542-7704-42BE-ABF7-70B1F78E6703}" presName="parentText" presStyleLbl="node1" presStyleIdx="4" presStyleCnt="6" custScaleY="6261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C150CAA-3624-43F3-B347-C73C8ED9383B}" type="pres">
      <dgm:prSet presAssocID="{8CC468E1-8186-4883-A784-5343F2B90734}" presName="spacer" presStyleCnt="0"/>
      <dgm:spPr/>
    </dgm:pt>
    <dgm:pt modelId="{6715D221-7409-4CD1-94FD-D9AD27FEC90B}" type="pres">
      <dgm:prSet presAssocID="{7772237E-9339-498E-8649-9DC55BD79B2D}" presName="parentText" presStyleLbl="node1" presStyleIdx="5" presStyleCnt="6" custScaleY="6020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4568A89-F179-4D40-B744-AF55D477C2F4}" srcId="{F7773EBA-39B1-4861-A139-E804DD2BB834}" destId="{7772237E-9339-498E-8649-9DC55BD79B2D}" srcOrd="5" destOrd="0" parTransId="{DC964B06-D9E7-4775-91C2-1B77F273B3F0}" sibTransId="{16D9A384-A63D-4E01-BD87-95EE749D02EC}"/>
    <dgm:cxn modelId="{C1AEBDB2-3DD9-4530-A610-D0F76B2C0E3C}" type="presOf" srcId="{7772237E-9339-498E-8649-9DC55BD79B2D}" destId="{6715D221-7409-4CD1-94FD-D9AD27FEC90B}" srcOrd="0" destOrd="0" presId="urn:microsoft.com/office/officeart/2005/8/layout/vList2"/>
    <dgm:cxn modelId="{19149935-018C-40DC-9653-311205810C7F}" srcId="{F7773EBA-39B1-4861-A139-E804DD2BB834}" destId="{9DDE1758-0B17-4526-9E08-087AB20B8205}" srcOrd="0" destOrd="0" parTransId="{DD55E642-9F7A-42C4-A4AC-EED620B0D04D}" sibTransId="{8961FCFF-50C3-4DB9-812D-E9652F8C677F}"/>
    <dgm:cxn modelId="{CB62D40B-CF1C-4BBA-B7EA-245C77F271C6}" srcId="{F7773EBA-39B1-4861-A139-E804DD2BB834}" destId="{3EF39382-1B8B-4EC6-B9D9-3D7BDFE562CE}" srcOrd="3" destOrd="0" parTransId="{0E1C2631-BEC0-4691-B9BC-9D8CB47E582C}" sibTransId="{66FA13EA-8140-4890-9FA7-EA3E85818EBC}"/>
    <dgm:cxn modelId="{154F28C2-A103-4A78-936D-441CD108F10B}" type="presOf" srcId="{9DDE1758-0B17-4526-9E08-087AB20B8205}" destId="{F051ECD0-B90E-4FD0-AF3E-0F607EB9548C}" srcOrd="0" destOrd="0" presId="urn:microsoft.com/office/officeart/2005/8/layout/vList2"/>
    <dgm:cxn modelId="{F8F0A179-D840-431F-9D31-4D20A30D3417}" type="presOf" srcId="{CCC89542-7704-42BE-ABF7-70B1F78E6703}" destId="{5E6AFB59-ED04-4CA9-9D44-8A64F1D2C10B}" srcOrd="0" destOrd="0" presId="urn:microsoft.com/office/officeart/2005/8/layout/vList2"/>
    <dgm:cxn modelId="{176A97FA-50F8-4341-AD5D-DD304C2CC650}" type="presOf" srcId="{C7C90587-B964-45E8-9FE1-B6B65EB62A9D}" destId="{F4F11CE3-0DCB-40E0-918F-123882AC6F3B}" srcOrd="0" destOrd="0" presId="urn:microsoft.com/office/officeart/2005/8/layout/vList2"/>
    <dgm:cxn modelId="{350F7333-DEBD-4BF0-ADDD-588D97BBF04F}" type="presOf" srcId="{F7773EBA-39B1-4861-A139-E804DD2BB834}" destId="{718D5BE1-9C3E-4C32-A531-359B9CFE34AE}" srcOrd="0" destOrd="0" presId="urn:microsoft.com/office/officeart/2005/8/layout/vList2"/>
    <dgm:cxn modelId="{EDA2825C-85B4-4B31-8C0E-1B7BC902EA82}" srcId="{F7773EBA-39B1-4861-A139-E804DD2BB834}" destId="{CCC89542-7704-42BE-ABF7-70B1F78E6703}" srcOrd="4" destOrd="0" parTransId="{2DBA2A19-C76A-44CC-8E74-D359E513DE2A}" sibTransId="{8CC468E1-8186-4883-A784-5343F2B90734}"/>
    <dgm:cxn modelId="{D07FEE6C-E7E7-4248-AB76-EC3E63CE4B9D}" type="presOf" srcId="{3EF39382-1B8B-4EC6-B9D9-3D7BDFE562CE}" destId="{A24A6872-75A7-4F06-BD92-C9C0D4CDC375}" srcOrd="0" destOrd="0" presId="urn:microsoft.com/office/officeart/2005/8/layout/vList2"/>
    <dgm:cxn modelId="{24A010BA-9A60-411A-A2E8-82EDAFEFE31D}" srcId="{F7773EBA-39B1-4861-A139-E804DD2BB834}" destId="{C7C90587-B964-45E8-9FE1-B6B65EB62A9D}" srcOrd="1" destOrd="0" parTransId="{CADC8930-7D4A-4E54-96F6-F108C1829E55}" sibTransId="{660C65C1-3DE7-496E-BE4C-C7FDB8367010}"/>
    <dgm:cxn modelId="{4220DDD1-8016-4811-B965-793BFFA620CD}" srcId="{F7773EBA-39B1-4861-A139-E804DD2BB834}" destId="{1AA6E25F-3113-4863-B642-7F54428B0A6B}" srcOrd="2" destOrd="0" parTransId="{B8B833C5-DEE2-4520-B512-8A9076458A5E}" sibTransId="{87C0BBCD-A5B8-49ED-8B54-8FB2DD6C24E8}"/>
    <dgm:cxn modelId="{892C35D2-E384-4C34-80B6-F6EDE7C82DF8}" type="presOf" srcId="{1AA6E25F-3113-4863-B642-7F54428B0A6B}" destId="{B61B0E7A-F368-481F-8BF0-07D136AE24F1}" srcOrd="0" destOrd="0" presId="urn:microsoft.com/office/officeart/2005/8/layout/vList2"/>
    <dgm:cxn modelId="{D2A66E7D-F0E2-446A-9B26-646C8698652B}" type="presParOf" srcId="{718D5BE1-9C3E-4C32-A531-359B9CFE34AE}" destId="{F051ECD0-B90E-4FD0-AF3E-0F607EB9548C}" srcOrd="0" destOrd="0" presId="urn:microsoft.com/office/officeart/2005/8/layout/vList2"/>
    <dgm:cxn modelId="{D9E8FA11-8C95-4B7D-9FB2-332844500D34}" type="presParOf" srcId="{718D5BE1-9C3E-4C32-A531-359B9CFE34AE}" destId="{2C3A8EC5-6948-48F2-A9A2-D1B15B0813B1}" srcOrd="1" destOrd="0" presId="urn:microsoft.com/office/officeart/2005/8/layout/vList2"/>
    <dgm:cxn modelId="{4B922F1F-CD22-4BEA-92EC-F62B9B2D5803}" type="presParOf" srcId="{718D5BE1-9C3E-4C32-A531-359B9CFE34AE}" destId="{F4F11CE3-0DCB-40E0-918F-123882AC6F3B}" srcOrd="2" destOrd="0" presId="urn:microsoft.com/office/officeart/2005/8/layout/vList2"/>
    <dgm:cxn modelId="{15FEFCE6-27A6-4676-A846-2D8151F30DBA}" type="presParOf" srcId="{718D5BE1-9C3E-4C32-A531-359B9CFE34AE}" destId="{C0D50AFF-755E-4FDB-92B5-1A72EC2E5194}" srcOrd="3" destOrd="0" presId="urn:microsoft.com/office/officeart/2005/8/layout/vList2"/>
    <dgm:cxn modelId="{B19B91B5-3D1A-414A-A855-3C5628A7527B}" type="presParOf" srcId="{718D5BE1-9C3E-4C32-A531-359B9CFE34AE}" destId="{B61B0E7A-F368-481F-8BF0-07D136AE24F1}" srcOrd="4" destOrd="0" presId="urn:microsoft.com/office/officeart/2005/8/layout/vList2"/>
    <dgm:cxn modelId="{0BADF2AF-E211-46DC-B7DD-31B2998BF36C}" type="presParOf" srcId="{718D5BE1-9C3E-4C32-A531-359B9CFE34AE}" destId="{1DBA6976-E4B5-4B62-BC20-17DB6898CC2E}" srcOrd="5" destOrd="0" presId="urn:microsoft.com/office/officeart/2005/8/layout/vList2"/>
    <dgm:cxn modelId="{12E971EB-ECD6-45CC-B263-AB0A34C1913E}" type="presParOf" srcId="{718D5BE1-9C3E-4C32-A531-359B9CFE34AE}" destId="{A24A6872-75A7-4F06-BD92-C9C0D4CDC375}" srcOrd="6" destOrd="0" presId="urn:microsoft.com/office/officeart/2005/8/layout/vList2"/>
    <dgm:cxn modelId="{4A061691-E7B4-40BF-A9DF-A8898C530D70}" type="presParOf" srcId="{718D5BE1-9C3E-4C32-A531-359B9CFE34AE}" destId="{6314C890-B95D-46FC-A226-7060E4159C89}" srcOrd="7" destOrd="0" presId="urn:microsoft.com/office/officeart/2005/8/layout/vList2"/>
    <dgm:cxn modelId="{D1746D4D-C3DC-458D-9032-730E98D4D02F}" type="presParOf" srcId="{718D5BE1-9C3E-4C32-A531-359B9CFE34AE}" destId="{5E6AFB59-ED04-4CA9-9D44-8A64F1D2C10B}" srcOrd="8" destOrd="0" presId="urn:microsoft.com/office/officeart/2005/8/layout/vList2"/>
    <dgm:cxn modelId="{EAEE1D89-A080-495A-89E7-9348EA25BD9D}" type="presParOf" srcId="{718D5BE1-9C3E-4C32-A531-359B9CFE34AE}" destId="{FC150CAA-3624-43F3-B347-C73C8ED9383B}" srcOrd="9" destOrd="0" presId="urn:microsoft.com/office/officeart/2005/8/layout/vList2"/>
    <dgm:cxn modelId="{4E7E8055-B8FB-4CF9-81E0-ED734A035D8D}" type="presParOf" srcId="{718D5BE1-9C3E-4C32-A531-359B9CFE34AE}" destId="{6715D221-7409-4CD1-94FD-D9AD27FEC90B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EADC108-2438-4ADF-B679-88B184DBC18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E3DF25F-AAB4-40EC-9991-C1E1CD941FC5}">
      <dgm:prSet phldrT="[Текст]"/>
      <dgm:spPr>
        <a:solidFill>
          <a:srgbClr val="FF6600"/>
        </a:solidFill>
      </dgm:spPr>
      <dgm:t>
        <a:bodyPr lIns="360000"/>
        <a:lstStyle/>
        <a:p>
          <a:r>
            <a:rPr lang="ru-RU" dirty="0" smtClean="0"/>
            <a:t>Прямые поступления</a:t>
          </a:r>
          <a:endParaRPr lang="ru-RU" dirty="0"/>
        </a:p>
      </dgm:t>
    </dgm:pt>
    <dgm:pt modelId="{502B950E-5F65-44F7-A1D6-3508BBA65FEA}" type="parTrans" cxnId="{7DEA4413-6526-4341-8F0B-87C741FC87AB}">
      <dgm:prSet/>
      <dgm:spPr/>
      <dgm:t>
        <a:bodyPr/>
        <a:lstStyle/>
        <a:p>
          <a:endParaRPr lang="ru-RU"/>
        </a:p>
      </dgm:t>
    </dgm:pt>
    <dgm:pt modelId="{38EAE701-25B6-4600-8A8B-0698C0E9F756}" type="sibTrans" cxnId="{7DEA4413-6526-4341-8F0B-87C741FC87AB}">
      <dgm:prSet/>
      <dgm:spPr/>
      <dgm:t>
        <a:bodyPr/>
        <a:lstStyle/>
        <a:p>
          <a:endParaRPr lang="ru-RU"/>
        </a:p>
      </dgm:t>
    </dgm:pt>
    <dgm:pt modelId="{458F91AA-3A11-4406-ABD3-65F9D53210DC}">
      <dgm:prSet phldrT="[Текст]"/>
      <dgm:spPr/>
      <dgm:t>
        <a:bodyPr/>
        <a:lstStyle/>
        <a:p>
          <a:r>
            <a:rPr lang="ru-RU" dirty="0" smtClean="0"/>
            <a:t>Повышение поступлений в бюджет земельных и имущественных платежей</a:t>
          </a:r>
          <a:endParaRPr lang="ru-RU" dirty="0"/>
        </a:p>
      </dgm:t>
    </dgm:pt>
    <dgm:pt modelId="{C094B47A-E993-43C3-AC31-FED7FD6BD9F7}" type="parTrans" cxnId="{299F3926-ACB1-487A-8742-37FD45BBEE1A}">
      <dgm:prSet/>
      <dgm:spPr/>
      <dgm:t>
        <a:bodyPr/>
        <a:lstStyle/>
        <a:p>
          <a:endParaRPr lang="ru-RU"/>
        </a:p>
      </dgm:t>
    </dgm:pt>
    <dgm:pt modelId="{6EAC6EBC-5ABB-49FB-8FB8-464ECA057BBB}" type="sibTrans" cxnId="{299F3926-ACB1-487A-8742-37FD45BBEE1A}">
      <dgm:prSet/>
      <dgm:spPr/>
      <dgm:t>
        <a:bodyPr/>
        <a:lstStyle/>
        <a:p>
          <a:endParaRPr lang="ru-RU"/>
        </a:p>
      </dgm:t>
    </dgm:pt>
    <dgm:pt modelId="{0683D2FD-13C1-4D9C-8805-17884BEE7C40}">
      <dgm:prSet phldrT="[Текст]"/>
      <dgm:spPr>
        <a:solidFill>
          <a:srgbClr val="FF6600"/>
        </a:solidFill>
      </dgm:spPr>
      <dgm:t>
        <a:bodyPr lIns="360000"/>
        <a:lstStyle/>
        <a:p>
          <a:r>
            <a:rPr lang="ru-RU" dirty="0" smtClean="0"/>
            <a:t>Косвенные поступления</a:t>
          </a:r>
          <a:endParaRPr lang="ru-RU" dirty="0"/>
        </a:p>
      </dgm:t>
    </dgm:pt>
    <dgm:pt modelId="{0D965A45-DF01-4ED1-AFB8-3545427B6430}" type="parTrans" cxnId="{F4237858-A471-4702-B397-77D5D9705D78}">
      <dgm:prSet/>
      <dgm:spPr/>
      <dgm:t>
        <a:bodyPr/>
        <a:lstStyle/>
        <a:p>
          <a:endParaRPr lang="ru-RU"/>
        </a:p>
      </dgm:t>
    </dgm:pt>
    <dgm:pt modelId="{967634B0-530E-4B2E-8FCC-064A97F8AB84}" type="sibTrans" cxnId="{F4237858-A471-4702-B397-77D5D9705D78}">
      <dgm:prSet/>
      <dgm:spPr/>
      <dgm:t>
        <a:bodyPr/>
        <a:lstStyle/>
        <a:p>
          <a:endParaRPr lang="ru-RU"/>
        </a:p>
      </dgm:t>
    </dgm:pt>
    <dgm:pt modelId="{D02F2364-423F-4D5D-AFA4-49EDA53E9181}">
      <dgm:prSet phldrT="[Текст]"/>
      <dgm:spPr/>
      <dgm:t>
        <a:bodyPr/>
        <a:lstStyle/>
        <a:p>
          <a:r>
            <a:rPr lang="ru-RU" dirty="0" smtClean="0"/>
            <a:t>Прозрачность сведений о земельно-имущественном комплексе</a:t>
          </a:r>
          <a:endParaRPr lang="ru-RU" dirty="0"/>
        </a:p>
      </dgm:t>
    </dgm:pt>
    <dgm:pt modelId="{49AB9D60-48F9-44F1-9CF9-2A2D38F4E292}" type="parTrans" cxnId="{8998E6EE-487B-4E07-9F4F-948B70CC6346}">
      <dgm:prSet/>
      <dgm:spPr/>
      <dgm:t>
        <a:bodyPr/>
        <a:lstStyle/>
        <a:p>
          <a:endParaRPr lang="ru-RU"/>
        </a:p>
      </dgm:t>
    </dgm:pt>
    <dgm:pt modelId="{A8243C64-8990-4C7A-84D7-9EF946614EF3}" type="sibTrans" cxnId="{8998E6EE-487B-4E07-9F4F-948B70CC6346}">
      <dgm:prSet/>
      <dgm:spPr/>
      <dgm:t>
        <a:bodyPr/>
        <a:lstStyle/>
        <a:p>
          <a:endParaRPr lang="ru-RU"/>
        </a:p>
      </dgm:t>
    </dgm:pt>
    <dgm:pt modelId="{60F2B84B-F2DD-47B0-A28F-40327FC0BC8F}">
      <dgm:prSet phldrT="[Текст]"/>
      <dgm:spPr/>
      <dgm:t>
        <a:bodyPr/>
        <a:lstStyle/>
        <a:p>
          <a:endParaRPr lang="ru-RU" dirty="0"/>
        </a:p>
      </dgm:t>
    </dgm:pt>
    <dgm:pt modelId="{9EB923D9-00DF-403A-BFB2-9D60B50F42A0}" type="parTrans" cxnId="{13DF43AF-02E8-4649-83FB-89A11A1157EA}">
      <dgm:prSet/>
      <dgm:spPr/>
      <dgm:t>
        <a:bodyPr/>
        <a:lstStyle/>
        <a:p>
          <a:endParaRPr lang="ru-RU"/>
        </a:p>
      </dgm:t>
    </dgm:pt>
    <dgm:pt modelId="{467BDBA2-2396-4EE6-8155-3A5D76342D0B}" type="sibTrans" cxnId="{13DF43AF-02E8-4649-83FB-89A11A1157EA}">
      <dgm:prSet/>
      <dgm:spPr/>
      <dgm:t>
        <a:bodyPr/>
        <a:lstStyle/>
        <a:p>
          <a:endParaRPr lang="ru-RU"/>
        </a:p>
      </dgm:t>
    </dgm:pt>
    <dgm:pt modelId="{F19A770C-6F85-4D6B-9FCA-ADF3BFB7186D}">
      <dgm:prSet phldrT="[Текст]"/>
      <dgm:spPr/>
      <dgm:t>
        <a:bodyPr/>
        <a:lstStyle/>
        <a:p>
          <a:endParaRPr lang="ru-RU" dirty="0"/>
        </a:p>
      </dgm:t>
    </dgm:pt>
    <dgm:pt modelId="{2644D7AA-836E-43D7-AB3C-B4516CFBB803}" type="parTrans" cxnId="{FAB87D88-F829-4473-B228-2C56A3FB09ED}">
      <dgm:prSet/>
      <dgm:spPr/>
      <dgm:t>
        <a:bodyPr/>
        <a:lstStyle/>
        <a:p>
          <a:endParaRPr lang="ru-RU"/>
        </a:p>
      </dgm:t>
    </dgm:pt>
    <dgm:pt modelId="{D6BD59A6-00D4-42C8-9E4B-15353C0D1638}" type="sibTrans" cxnId="{FAB87D88-F829-4473-B228-2C56A3FB09ED}">
      <dgm:prSet/>
      <dgm:spPr/>
      <dgm:t>
        <a:bodyPr/>
        <a:lstStyle/>
        <a:p>
          <a:endParaRPr lang="ru-RU"/>
        </a:p>
      </dgm:t>
    </dgm:pt>
    <dgm:pt modelId="{189EF650-F5B7-4B10-BEA9-C9C4A65A794C}">
      <dgm:prSet phldrT="[Текст]"/>
      <dgm:spPr/>
      <dgm:t>
        <a:bodyPr/>
        <a:lstStyle/>
        <a:p>
          <a:r>
            <a:rPr lang="ru-RU" dirty="0" smtClean="0"/>
            <a:t>Введение в оборот бесхозных земель</a:t>
          </a:r>
          <a:endParaRPr lang="ru-RU" dirty="0"/>
        </a:p>
      </dgm:t>
    </dgm:pt>
    <dgm:pt modelId="{F0867F52-FB2F-4F63-B17B-0EFD541677BD}" type="parTrans" cxnId="{DCDD5EDB-3FC6-419D-8099-E10B07D04714}">
      <dgm:prSet/>
      <dgm:spPr/>
      <dgm:t>
        <a:bodyPr/>
        <a:lstStyle/>
        <a:p>
          <a:endParaRPr lang="ru-RU"/>
        </a:p>
      </dgm:t>
    </dgm:pt>
    <dgm:pt modelId="{C94ACD33-32E0-486B-A4FB-D8B51E40CD3D}" type="sibTrans" cxnId="{DCDD5EDB-3FC6-419D-8099-E10B07D04714}">
      <dgm:prSet/>
      <dgm:spPr/>
      <dgm:t>
        <a:bodyPr/>
        <a:lstStyle/>
        <a:p>
          <a:endParaRPr lang="ru-RU"/>
        </a:p>
      </dgm:t>
    </dgm:pt>
    <dgm:pt modelId="{FB08B1E5-2DD6-4D51-8479-D0A2FE863C74}">
      <dgm:prSet phldrT="[Текст]"/>
      <dgm:spPr/>
      <dgm:t>
        <a:bodyPr/>
        <a:lstStyle/>
        <a:p>
          <a:r>
            <a:rPr lang="ru-RU" dirty="0" smtClean="0"/>
            <a:t>Контроль над субсидиями сельхоз производителям</a:t>
          </a:r>
          <a:endParaRPr lang="ru-RU" dirty="0"/>
        </a:p>
      </dgm:t>
    </dgm:pt>
    <dgm:pt modelId="{B3FCD670-93F7-49F4-BD04-4FEF1D74B5C4}" type="parTrans" cxnId="{184CB584-4376-4044-B1F0-BAE8751D717A}">
      <dgm:prSet/>
      <dgm:spPr/>
      <dgm:t>
        <a:bodyPr/>
        <a:lstStyle/>
        <a:p>
          <a:endParaRPr lang="ru-RU"/>
        </a:p>
      </dgm:t>
    </dgm:pt>
    <dgm:pt modelId="{DF96F7FF-CFDE-41C9-8DA0-598699580327}" type="sibTrans" cxnId="{184CB584-4376-4044-B1F0-BAE8751D717A}">
      <dgm:prSet/>
      <dgm:spPr/>
      <dgm:t>
        <a:bodyPr/>
        <a:lstStyle/>
        <a:p>
          <a:endParaRPr lang="ru-RU"/>
        </a:p>
      </dgm:t>
    </dgm:pt>
    <dgm:pt modelId="{3AD0CE42-DE8F-4BF5-9A12-C6D27273EE83}">
      <dgm:prSet phldrT="[Текст]"/>
      <dgm:spPr/>
      <dgm:t>
        <a:bodyPr/>
        <a:lstStyle/>
        <a:p>
          <a:r>
            <a:rPr lang="ru-RU" dirty="0" smtClean="0"/>
            <a:t>Снижение стоимость создания пространственных данных</a:t>
          </a:r>
          <a:endParaRPr lang="ru-RU" dirty="0"/>
        </a:p>
      </dgm:t>
    </dgm:pt>
    <dgm:pt modelId="{FA9A3CC9-6934-4753-94C2-1F6CB12DAB45}" type="parTrans" cxnId="{1411256F-6A87-4D7E-9E4E-F20103B274D6}">
      <dgm:prSet/>
      <dgm:spPr/>
      <dgm:t>
        <a:bodyPr/>
        <a:lstStyle/>
        <a:p>
          <a:endParaRPr lang="ru-RU"/>
        </a:p>
      </dgm:t>
    </dgm:pt>
    <dgm:pt modelId="{0455CD4B-00CA-49E5-9896-26FB0CA5F55B}" type="sibTrans" cxnId="{1411256F-6A87-4D7E-9E4E-F20103B274D6}">
      <dgm:prSet/>
      <dgm:spPr/>
      <dgm:t>
        <a:bodyPr/>
        <a:lstStyle/>
        <a:p>
          <a:endParaRPr lang="ru-RU"/>
        </a:p>
      </dgm:t>
    </dgm:pt>
    <dgm:pt modelId="{3EA1EA10-B52B-461F-BB8D-000CF5587D45}">
      <dgm:prSet phldrT="[Текст]"/>
      <dgm:spPr/>
      <dgm:t>
        <a:bodyPr/>
        <a:lstStyle/>
        <a:p>
          <a:r>
            <a:rPr lang="ru-RU" dirty="0" smtClean="0"/>
            <a:t>Коммерческие сервисы</a:t>
          </a:r>
          <a:endParaRPr lang="ru-RU" dirty="0"/>
        </a:p>
      </dgm:t>
    </dgm:pt>
    <dgm:pt modelId="{1D240259-4DEF-4EC5-BAF1-FF8AA58774F0}" type="parTrans" cxnId="{927D60FB-B6CE-4181-A1A1-0AB3E0DF3188}">
      <dgm:prSet/>
      <dgm:spPr/>
      <dgm:t>
        <a:bodyPr/>
        <a:lstStyle/>
        <a:p>
          <a:endParaRPr lang="ru-RU"/>
        </a:p>
      </dgm:t>
    </dgm:pt>
    <dgm:pt modelId="{EA07B20E-49C2-4887-9D8E-B2AE6AD1EAF6}" type="sibTrans" cxnId="{927D60FB-B6CE-4181-A1A1-0AB3E0DF3188}">
      <dgm:prSet/>
      <dgm:spPr/>
      <dgm:t>
        <a:bodyPr/>
        <a:lstStyle/>
        <a:p>
          <a:endParaRPr lang="ru-RU"/>
        </a:p>
      </dgm:t>
    </dgm:pt>
    <dgm:pt modelId="{4FA925CA-47EB-4A2E-AC4D-BD806BBB1C63}">
      <dgm:prSet phldrT="[Текст]"/>
      <dgm:spPr/>
      <dgm:t>
        <a:bodyPr/>
        <a:lstStyle/>
        <a:p>
          <a:r>
            <a:rPr lang="ru-RU" dirty="0" smtClean="0"/>
            <a:t>Повышение инвестиционной привлекательности</a:t>
          </a:r>
          <a:endParaRPr lang="ru-RU" dirty="0"/>
        </a:p>
      </dgm:t>
    </dgm:pt>
    <dgm:pt modelId="{2D9D6DA1-3BF4-4A42-94C0-DB7A67FEB17B}" type="parTrans" cxnId="{03E132EA-7708-4EE1-AE01-B65BF443E176}">
      <dgm:prSet/>
      <dgm:spPr/>
      <dgm:t>
        <a:bodyPr/>
        <a:lstStyle/>
        <a:p>
          <a:endParaRPr lang="ru-RU"/>
        </a:p>
      </dgm:t>
    </dgm:pt>
    <dgm:pt modelId="{E4AA8F43-1FD6-4D51-96A5-893DFE671ED7}" type="sibTrans" cxnId="{03E132EA-7708-4EE1-AE01-B65BF443E176}">
      <dgm:prSet/>
      <dgm:spPr/>
      <dgm:t>
        <a:bodyPr/>
        <a:lstStyle/>
        <a:p>
          <a:endParaRPr lang="ru-RU"/>
        </a:p>
      </dgm:t>
    </dgm:pt>
    <dgm:pt modelId="{0F0C5C85-83AB-4D0F-91F2-FEE72E44B382}" type="pres">
      <dgm:prSet presAssocID="{7EADC108-2438-4ADF-B679-88B184DBC18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65CABB2-FDCC-4097-9DA6-0B637C96DACB}" type="pres">
      <dgm:prSet presAssocID="{DE3DF25F-AAB4-40EC-9991-C1E1CD941FC5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89B9B95-159B-4661-A714-672BBAEC3DBF}" type="pres">
      <dgm:prSet presAssocID="{DE3DF25F-AAB4-40EC-9991-C1E1CD941FC5}" presName="childText" presStyleLbl="revTx" presStyleIdx="0" presStyleCnt="2" custScaleY="76355" custLinFactNeighborY="1937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66CC1BE-2715-4E7E-89E5-693A42A1FFCE}" type="pres">
      <dgm:prSet presAssocID="{0683D2FD-13C1-4D9C-8805-17884BEE7C40}" presName="parentText" presStyleLbl="node1" presStyleIdx="1" presStyleCnt="2" custLinFactNeighborY="-465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CDF966B-85FA-4D11-BFCE-6C33CCD95ED9}" type="pres">
      <dgm:prSet presAssocID="{0683D2FD-13C1-4D9C-8805-17884BEE7C40}" presName="childText" presStyleLbl="revTx" presStyleIdx="1" presStyleCnt="2" custLinFactNeighborY="1436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4237858-A471-4702-B397-77D5D9705D78}" srcId="{7EADC108-2438-4ADF-B679-88B184DBC181}" destId="{0683D2FD-13C1-4D9C-8805-17884BEE7C40}" srcOrd="1" destOrd="0" parTransId="{0D965A45-DF01-4ED1-AFB8-3545427B6430}" sibTransId="{967634B0-530E-4B2E-8FCC-064A97F8AB84}"/>
    <dgm:cxn modelId="{1411256F-6A87-4D7E-9E4E-F20103B274D6}" srcId="{DE3DF25F-AAB4-40EC-9991-C1E1CD941FC5}" destId="{3AD0CE42-DE8F-4BF5-9A12-C6D27273EE83}" srcOrd="3" destOrd="0" parTransId="{FA9A3CC9-6934-4753-94C2-1F6CB12DAB45}" sibTransId="{0455CD4B-00CA-49E5-9896-26FB0CA5F55B}"/>
    <dgm:cxn modelId="{0A05DC86-F650-4C06-9EE4-83FA9CAA8066}" type="presOf" srcId="{7EADC108-2438-4ADF-B679-88B184DBC181}" destId="{0F0C5C85-83AB-4D0F-91F2-FEE72E44B382}" srcOrd="0" destOrd="0" presId="urn:microsoft.com/office/officeart/2005/8/layout/vList2"/>
    <dgm:cxn modelId="{184CB584-4376-4044-B1F0-BAE8751D717A}" srcId="{DE3DF25F-AAB4-40EC-9991-C1E1CD941FC5}" destId="{FB08B1E5-2DD6-4D51-8479-D0A2FE863C74}" srcOrd="2" destOrd="0" parTransId="{B3FCD670-93F7-49F4-BD04-4FEF1D74B5C4}" sibTransId="{DF96F7FF-CFDE-41C9-8DA0-598699580327}"/>
    <dgm:cxn modelId="{942B9A77-AB3C-4952-B80C-7140CF27FC51}" type="presOf" srcId="{0683D2FD-13C1-4D9C-8805-17884BEE7C40}" destId="{666CC1BE-2715-4E7E-89E5-693A42A1FFCE}" srcOrd="0" destOrd="0" presId="urn:microsoft.com/office/officeart/2005/8/layout/vList2"/>
    <dgm:cxn modelId="{8998E6EE-487B-4E07-9F4F-948B70CC6346}" srcId="{0683D2FD-13C1-4D9C-8805-17884BEE7C40}" destId="{D02F2364-423F-4D5D-AFA4-49EDA53E9181}" srcOrd="0" destOrd="0" parTransId="{49AB9D60-48F9-44F1-9CF9-2A2D38F4E292}" sibTransId="{A8243C64-8990-4C7A-84D7-9EF946614EF3}"/>
    <dgm:cxn modelId="{833C5B65-9499-4BFC-ACA4-A2000596A291}" type="presOf" srcId="{60F2B84B-F2DD-47B0-A28F-40327FC0BC8F}" destId="{B89B9B95-159B-4661-A714-672BBAEC3DBF}" srcOrd="0" destOrd="6" presId="urn:microsoft.com/office/officeart/2005/8/layout/vList2"/>
    <dgm:cxn modelId="{DCDD5EDB-3FC6-419D-8099-E10B07D04714}" srcId="{DE3DF25F-AAB4-40EC-9991-C1E1CD941FC5}" destId="{189EF650-F5B7-4B10-BEA9-C9C4A65A794C}" srcOrd="1" destOrd="0" parTransId="{F0867F52-FB2F-4F63-B17B-0EFD541677BD}" sibTransId="{C94ACD33-32E0-486B-A4FB-D8B51E40CD3D}"/>
    <dgm:cxn modelId="{FAB87D88-F829-4473-B228-2C56A3FB09ED}" srcId="{DE3DF25F-AAB4-40EC-9991-C1E1CD941FC5}" destId="{F19A770C-6F85-4D6B-9FCA-ADF3BFB7186D}" srcOrd="5" destOrd="0" parTransId="{2644D7AA-836E-43D7-AB3C-B4516CFBB803}" sibTransId="{D6BD59A6-00D4-42C8-9E4B-15353C0D1638}"/>
    <dgm:cxn modelId="{AA275C88-B8DA-4FDA-A44F-133B32CB953A}" type="presOf" srcId="{458F91AA-3A11-4406-ABD3-65F9D53210DC}" destId="{B89B9B95-159B-4661-A714-672BBAEC3DBF}" srcOrd="0" destOrd="0" presId="urn:microsoft.com/office/officeart/2005/8/layout/vList2"/>
    <dgm:cxn modelId="{09475C31-5D40-468B-816D-10AD07E656A2}" type="presOf" srcId="{4FA925CA-47EB-4A2E-AC4D-BD806BBB1C63}" destId="{6CDF966B-85FA-4D11-BFCE-6C33CCD95ED9}" srcOrd="0" destOrd="1" presId="urn:microsoft.com/office/officeart/2005/8/layout/vList2"/>
    <dgm:cxn modelId="{BB5B6EE7-1233-44C3-AC32-4E7D655BBBB1}" type="presOf" srcId="{DE3DF25F-AAB4-40EC-9991-C1E1CD941FC5}" destId="{365CABB2-FDCC-4097-9DA6-0B637C96DACB}" srcOrd="0" destOrd="0" presId="urn:microsoft.com/office/officeart/2005/8/layout/vList2"/>
    <dgm:cxn modelId="{927D60FB-B6CE-4181-A1A1-0AB3E0DF3188}" srcId="{DE3DF25F-AAB4-40EC-9991-C1E1CD941FC5}" destId="{3EA1EA10-B52B-461F-BB8D-000CF5587D45}" srcOrd="4" destOrd="0" parTransId="{1D240259-4DEF-4EC5-BAF1-FF8AA58774F0}" sibTransId="{EA07B20E-49C2-4887-9D8E-B2AE6AD1EAF6}"/>
    <dgm:cxn modelId="{71C0686F-A4B0-4D1C-9D6B-8D9837D1A8F0}" type="presOf" srcId="{3EA1EA10-B52B-461F-BB8D-000CF5587D45}" destId="{B89B9B95-159B-4661-A714-672BBAEC3DBF}" srcOrd="0" destOrd="4" presId="urn:microsoft.com/office/officeart/2005/8/layout/vList2"/>
    <dgm:cxn modelId="{6E4DC264-9434-4F18-9E6D-25B9F4891F7A}" type="presOf" srcId="{FB08B1E5-2DD6-4D51-8479-D0A2FE863C74}" destId="{B89B9B95-159B-4661-A714-672BBAEC3DBF}" srcOrd="0" destOrd="2" presId="urn:microsoft.com/office/officeart/2005/8/layout/vList2"/>
    <dgm:cxn modelId="{7DEA4413-6526-4341-8F0B-87C741FC87AB}" srcId="{7EADC108-2438-4ADF-B679-88B184DBC181}" destId="{DE3DF25F-AAB4-40EC-9991-C1E1CD941FC5}" srcOrd="0" destOrd="0" parTransId="{502B950E-5F65-44F7-A1D6-3508BBA65FEA}" sibTransId="{38EAE701-25B6-4600-8A8B-0698C0E9F756}"/>
    <dgm:cxn modelId="{299F3926-ACB1-487A-8742-37FD45BBEE1A}" srcId="{DE3DF25F-AAB4-40EC-9991-C1E1CD941FC5}" destId="{458F91AA-3A11-4406-ABD3-65F9D53210DC}" srcOrd="0" destOrd="0" parTransId="{C094B47A-E993-43C3-AC31-FED7FD6BD9F7}" sibTransId="{6EAC6EBC-5ABB-49FB-8FB8-464ECA057BBB}"/>
    <dgm:cxn modelId="{5033EC3F-31B0-458F-B4CA-3A21AB2DCBFE}" type="presOf" srcId="{3AD0CE42-DE8F-4BF5-9A12-C6D27273EE83}" destId="{B89B9B95-159B-4661-A714-672BBAEC3DBF}" srcOrd="0" destOrd="3" presId="urn:microsoft.com/office/officeart/2005/8/layout/vList2"/>
    <dgm:cxn modelId="{93EDF075-19A1-4497-9AF7-C10E09546F95}" type="presOf" srcId="{189EF650-F5B7-4B10-BEA9-C9C4A65A794C}" destId="{B89B9B95-159B-4661-A714-672BBAEC3DBF}" srcOrd="0" destOrd="1" presId="urn:microsoft.com/office/officeart/2005/8/layout/vList2"/>
    <dgm:cxn modelId="{03E132EA-7708-4EE1-AE01-B65BF443E176}" srcId="{0683D2FD-13C1-4D9C-8805-17884BEE7C40}" destId="{4FA925CA-47EB-4A2E-AC4D-BD806BBB1C63}" srcOrd="1" destOrd="0" parTransId="{2D9D6DA1-3BF4-4A42-94C0-DB7A67FEB17B}" sibTransId="{E4AA8F43-1FD6-4D51-96A5-893DFE671ED7}"/>
    <dgm:cxn modelId="{13298FE4-3554-4749-B593-0B06B700F9BB}" type="presOf" srcId="{D02F2364-423F-4D5D-AFA4-49EDA53E9181}" destId="{6CDF966B-85FA-4D11-BFCE-6C33CCD95ED9}" srcOrd="0" destOrd="0" presId="urn:microsoft.com/office/officeart/2005/8/layout/vList2"/>
    <dgm:cxn modelId="{E1052978-39A2-4802-B78B-D02509219015}" type="presOf" srcId="{F19A770C-6F85-4D6B-9FCA-ADF3BFB7186D}" destId="{B89B9B95-159B-4661-A714-672BBAEC3DBF}" srcOrd="0" destOrd="5" presId="urn:microsoft.com/office/officeart/2005/8/layout/vList2"/>
    <dgm:cxn modelId="{13DF43AF-02E8-4649-83FB-89A11A1157EA}" srcId="{DE3DF25F-AAB4-40EC-9991-C1E1CD941FC5}" destId="{60F2B84B-F2DD-47B0-A28F-40327FC0BC8F}" srcOrd="6" destOrd="0" parTransId="{9EB923D9-00DF-403A-BFB2-9D60B50F42A0}" sibTransId="{467BDBA2-2396-4EE6-8155-3A5D76342D0B}"/>
    <dgm:cxn modelId="{52D68B79-4751-4461-A3B6-792D0FA31603}" type="presParOf" srcId="{0F0C5C85-83AB-4D0F-91F2-FEE72E44B382}" destId="{365CABB2-FDCC-4097-9DA6-0B637C96DACB}" srcOrd="0" destOrd="0" presId="urn:microsoft.com/office/officeart/2005/8/layout/vList2"/>
    <dgm:cxn modelId="{E4EA1517-C763-4152-A906-3D16152D9620}" type="presParOf" srcId="{0F0C5C85-83AB-4D0F-91F2-FEE72E44B382}" destId="{B89B9B95-159B-4661-A714-672BBAEC3DBF}" srcOrd="1" destOrd="0" presId="urn:microsoft.com/office/officeart/2005/8/layout/vList2"/>
    <dgm:cxn modelId="{7A645C91-0A8B-465E-B43D-78EE44A0CBE2}" type="presParOf" srcId="{0F0C5C85-83AB-4D0F-91F2-FEE72E44B382}" destId="{666CC1BE-2715-4E7E-89E5-693A42A1FFCE}" srcOrd="2" destOrd="0" presId="urn:microsoft.com/office/officeart/2005/8/layout/vList2"/>
    <dgm:cxn modelId="{0A097443-279F-48DC-A237-497B750CC7B3}" type="presParOf" srcId="{0F0C5C85-83AB-4D0F-91F2-FEE72E44B382}" destId="{6CDF966B-85FA-4D11-BFCE-6C33CCD95ED9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5FD6A2B-50E5-4F63-B8FA-CD3269654417}">
      <dsp:nvSpPr>
        <dsp:cNvPr id="0" name=""/>
        <dsp:cNvSpPr/>
      </dsp:nvSpPr>
      <dsp:spPr>
        <a:xfrm rot="5400000">
          <a:off x="480773" y="1380366"/>
          <a:ext cx="1248214" cy="501630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bg1">
            <a:lumMod val="75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DFD2959-13F4-419E-8D5E-06D25D132B64}">
      <dsp:nvSpPr>
        <dsp:cNvPr id="0" name=""/>
        <dsp:cNvSpPr/>
      </dsp:nvSpPr>
      <dsp:spPr>
        <a:xfrm>
          <a:off x="43715" y="315432"/>
          <a:ext cx="1909992" cy="592515"/>
        </a:xfrm>
        <a:prstGeom prst="roundRect">
          <a:avLst>
            <a:gd name="adj" fmla="val 16670"/>
          </a:avLst>
        </a:prstGeom>
        <a:solidFill>
          <a:schemeClr val="bg1"/>
        </a:solidFill>
        <a:ln w="25400" cap="flat" cmpd="sng" algn="ctr">
          <a:solidFill>
            <a:schemeClr val="bg1">
              <a:lumMod val="85000"/>
            </a:schemeClr>
          </a:solidFill>
          <a:prstDash val="solid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err="1" smtClean="0">
              <a:solidFill>
                <a:schemeClr val="tx1"/>
              </a:solidFill>
            </a:rPr>
            <a:t>Предпроектное</a:t>
          </a:r>
          <a:r>
            <a:rPr lang="ru-RU" sz="1400" b="1" kern="1200" dirty="0" smtClean="0">
              <a:solidFill>
                <a:schemeClr val="tx1"/>
              </a:solidFill>
            </a:rPr>
            <a:t> обследование</a:t>
          </a:r>
          <a:endParaRPr lang="ru-RU" sz="1400" b="1" kern="1200" dirty="0">
            <a:solidFill>
              <a:schemeClr val="tx1"/>
            </a:solidFill>
          </a:endParaRPr>
        </a:p>
      </dsp:txBody>
      <dsp:txXfrm>
        <a:off x="43715" y="315432"/>
        <a:ext cx="1909992" cy="592515"/>
      </dsp:txXfrm>
    </dsp:sp>
    <dsp:sp modelId="{BCCE576E-0D4E-47A6-A820-52CE9A7F538B}">
      <dsp:nvSpPr>
        <dsp:cNvPr id="0" name=""/>
        <dsp:cNvSpPr/>
      </dsp:nvSpPr>
      <dsp:spPr>
        <a:xfrm>
          <a:off x="2115236" y="264964"/>
          <a:ext cx="3027019" cy="10805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177800" lvl="1" indent="-177800" algn="l" defTabSz="53340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ru-RU" sz="1200" kern="1200" dirty="0" smtClean="0"/>
            <a:t> Концепция создания РГИС</a:t>
          </a:r>
          <a:endParaRPr lang="ru-RU" sz="1200" kern="1200" dirty="0"/>
        </a:p>
        <a:p>
          <a:pPr marL="177800" lvl="1" indent="-177800" algn="l" defTabSz="53340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ru-RU" sz="1200" kern="1200" dirty="0" smtClean="0"/>
            <a:t> Опытный образец РГИС</a:t>
          </a:r>
          <a:endParaRPr lang="ru-RU" sz="1200" kern="1200" dirty="0"/>
        </a:p>
        <a:p>
          <a:pPr marL="177800" lvl="1" indent="-177800" algn="l" defTabSz="53340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ru-RU" sz="1200" kern="1200" dirty="0" smtClean="0"/>
            <a:t> Уточняющие  техническое задание</a:t>
          </a:r>
          <a:endParaRPr lang="ru-RU" sz="1200" kern="1200" dirty="0"/>
        </a:p>
        <a:p>
          <a:pPr marL="177800" lvl="1" indent="-177800" algn="l" defTabSz="53340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ru-RU" sz="1200" kern="1200" dirty="0" smtClean="0"/>
            <a:t> Перечень прикладных задач</a:t>
          </a:r>
          <a:endParaRPr lang="ru-RU" sz="1200" kern="1200" dirty="0"/>
        </a:p>
      </dsp:txBody>
      <dsp:txXfrm>
        <a:off x="2115236" y="264964"/>
        <a:ext cx="3027019" cy="1080567"/>
      </dsp:txXfrm>
    </dsp:sp>
    <dsp:sp modelId="{44F1F219-30D6-4E0A-B342-8502ABD12C53}">
      <dsp:nvSpPr>
        <dsp:cNvPr id="0" name=""/>
        <dsp:cNvSpPr/>
      </dsp:nvSpPr>
      <dsp:spPr>
        <a:xfrm rot="5400000">
          <a:off x="1768332" y="2957197"/>
          <a:ext cx="1247715" cy="463900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bg1">
            <a:lumMod val="75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53E65F-6225-4CF1-A458-CE83BFF1779D}">
      <dsp:nvSpPr>
        <dsp:cNvPr id="0" name=""/>
        <dsp:cNvSpPr/>
      </dsp:nvSpPr>
      <dsp:spPr>
        <a:xfrm>
          <a:off x="1394315" y="1817434"/>
          <a:ext cx="1909992" cy="650497"/>
        </a:xfrm>
        <a:prstGeom prst="roundRect">
          <a:avLst>
            <a:gd name="adj" fmla="val 16670"/>
          </a:avLst>
        </a:prstGeom>
        <a:solidFill>
          <a:schemeClr val="bg1"/>
        </a:solidFill>
        <a:ln w="25400" cap="flat" cmpd="sng" algn="ctr">
          <a:solidFill>
            <a:schemeClr val="bg1">
              <a:lumMod val="85000"/>
            </a:schemeClr>
          </a:solidFill>
          <a:prstDash val="solid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</a:rPr>
            <a:t>Разработка РГИС</a:t>
          </a:r>
          <a:endParaRPr lang="ru-RU" sz="1400" b="1" kern="1200" dirty="0">
            <a:solidFill>
              <a:schemeClr val="tx1"/>
            </a:solidFill>
          </a:endParaRPr>
        </a:p>
      </dsp:txBody>
      <dsp:txXfrm>
        <a:off x="1394315" y="1817434"/>
        <a:ext cx="1909992" cy="650497"/>
      </dsp:txXfrm>
    </dsp:sp>
    <dsp:sp modelId="{80E30B24-0322-4BBE-B871-6A86F6053201}">
      <dsp:nvSpPr>
        <dsp:cNvPr id="0" name=""/>
        <dsp:cNvSpPr/>
      </dsp:nvSpPr>
      <dsp:spPr>
        <a:xfrm>
          <a:off x="3420377" y="1615115"/>
          <a:ext cx="2827051" cy="11713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177800" lvl="1" indent="-177800" algn="l" defTabSz="53340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ru-RU" sz="1200" kern="1200" dirty="0" smtClean="0"/>
            <a:t>Функциональные модули РГИС ТО</a:t>
          </a:r>
          <a:endParaRPr lang="ru-RU" sz="1200" kern="1200" dirty="0"/>
        </a:p>
        <a:p>
          <a:pPr marL="177800" lvl="1" indent="-177800" algn="l" defTabSz="53340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ru-RU" sz="1200" kern="1200" dirty="0" smtClean="0"/>
            <a:t>Первичное информационное наполнение РГИС ТО</a:t>
          </a:r>
          <a:endParaRPr lang="ru-RU" sz="1200" kern="1200" dirty="0"/>
        </a:p>
      </dsp:txBody>
      <dsp:txXfrm>
        <a:off x="3420377" y="1615115"/>
        <a:ext cx="2827051" cy="1171357"/>
      </dsp:txXfrm>
    </dsp:sp>
    <dsp:sp modelId="{6B12D167-D1EA-4971-AE09-FDD1F888B57D}">
      <dsp:nvSpPr>
        <dsp:cNvPr id="0" name=""/>
        <dsp:cNvSpPr/>
      </dsp:nvSpPr>
      <dsp:spPr>
        <a:xfrm>
          <a:off x="2694930" y="3405674"/>
          <a:ext cx="1909992" cy="586218"/>
        </a:xfrm>
        <a:prstGeom prst="roundRect">
          <a:avLst>
            <a:gd name="adj" fmla="val 16670"/>
          </a:avLst>
        </a:prstGeom>
        <a:solidFill>
          <a:schemeClr val="bg1"/>
        </a:solidFill>
        <a:ln w="25400" cap="flat" cmpd="sng" algn="ctr">
          <a:solidFill>
            <a:schemeClr val="bg1">
              <a:lumMod val="85000"/>
            </a:schemeClr>
          </a:solidFill>
          <a:prstDash val="solid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</a:rPr>
            <a:t>Опытная эксплуатация РГИС</a:t>
          </a:r>
          <a:endParaRPr lang="ru-RU" sz="1400" b="1" kern="1200" dirty="0">
            <a:solidFill>
              <a:schemeClr val="tx1"/>
            </a:solidFill>
          </a:endParaRPr>
        </a:p>
      </dsp:txBody>
      <dsp:txXfrm>
        <a:off x="2694930" y="3405674"/>
        <a:ext cx="1909992" cy="586218"/>
      </dsp:txXfrm>
    </dsp:sp>
    <dsp:sp modelId="{6D287768-0B09-46EC-BE9C-D1DBC23EDF5B}">
      <dsp:nvSpPr>
        <dsp:cNvPr id="0" name=""/>
        <dsp:cNvSpPr/>
      </dsp:nvSpPr>
      <dsp:spPr>
        <a:xfrm>
          <a:off x="4680525" y="3290441"/>
          <a:ext cx="2724185" cy="10805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177800" lvl="1" indent="-177800" algn="l" defTabSz="53340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ru-RU" sz="1200" kern="1200" dirty="0" smtClean="0"/>
            <a:t>Разработка типовых соглашений и регламентов об информационном взаимодействии </a:t>
          </a:r>
          <a:endParaRPr lang="ru-RU" sz="1200" kern="1200" dirty="0"/>
        </a:p>
        <a:p>
          <a:pPr marL="177800" lvl="1" indent="-177800" algn="l" defTabSz="53340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ru-RU" sz="1200" kern="1200" dirty="0" smtClean="0"/>
            <a:t>Обучение работе</a:t>
          </a:r>
          <a:endParaRPr lang="ru-RU" sz="1200" kern="1200" dirty="0"/>
        </a:p>
      </dsp:txBody>
      <dsp:txXfrm>
        <a:off x="4680525" y="3290441"/>
        <a:ext cx="2724185" cy="1080567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2D5277A-4384-4114-842C-787A785BCA62}">
      <dsp:nvSpPr>
        <dsp:cNvPr id="0" name=""/>
        <dsp:cNvSpPr/>
      </dsp:nvSpPr>
      <dsp:spPr>
        <a:xfrm>
          <a:off x="549" y="2461522"/>
          <a:ext cx="2033531" cy="1016765"/>
        </a:xfrm>
        <a:prstGeom prst="roundRect">
          <a:avLst>
            <a:gd name="adj" fmla="val 10000"/>
          </a:avLst>
        </a:prstGeom>
        <a:solidFill>
          <a:schemeClr val="bg1"/>
        </a:solidFill>
        <a:ln w="25400" cap="flat" cmpd="sng" algn="ctr">
          <a:solidFill>
            <a:srgbClr val="FF66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tx1"/>
              </a:solidFill>
            </a:rPr>
            <a:t>Земля</a:t>
          </a:r>
          <a:endParaRPr lang="ru-RU" sz="1800" kern="1200" dirty="0">
            <a:solidFill>
              <a:schemeClr val="tx1"/>
            </a:solidFill>
          </a:endParaRPr>
        </a:p>
      </dsp:txBody>
      <dsp:txXfrm>
        <a:off x="549" y="2461522"/>
        <a:ext cx="2033531" cy="1016765"/>
      </dsp:txXfrm>
    </dsp:sp>
    <dsp:sp modelId="{207AC179-B6A8-49BA-9A99-6E941AC8241C}">
      <dsp:nvSpPr>
        <dsp:cNvPr id="0" name=""/>
        <dsp:cNvSpPr/>
      </dsp:nvSpPr>
      <dsp:spPr>
        <a:xfrm rot="18289469">
          <a:off x="1728598" y="2366082"/>
          <a:ext cx="1424379" cy="38364"/>
        </a:xfrm>
        <a:custGeom>
          <a:avLst/>
          <a:gdLst/>
          <a:ahLst/>
          <a:cxnLst/>
          <a:rect l="0" t="0" r="0" b="0"/>
          <a:pathLst>
            <a:path>
              <a:moveTo>
                <a:pt x="0" y="19182"/>
              </a:moveTo>
              <a:lnTo>
                <a:pt x="1424379" y="19182"/>
              </a:lnTo>
            </a:path>
          </a:pathLst>
        </a:custGeom>
        <a:noFill/>
        <a:ln w="25400" cap="flat" cmpd="sng" algn="ctr">
          <a:solidFill>
            <a:schemeClr val="bg1">
              <a:lumMod val="6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8289469">
        <a:off x="2405178" y="2349655"/>
        <a:ext cx="71218" cy="71218"/>
      </dsp:txXfrm>
    </dsp:sp>
    <dsp:sp modelId="{A37B30FE-5308-4F31-BF39-B42CA393092A}">
      <dsp:nvSpPr>
        <dsp:cNvPr id="0" name=""/>
        <dsp:cNvSpPr/>
      </dsp:nvSpPr>
      <dsp:spPr>
        <a:xfrm>
          <a:off x="2847494" y="1292241"/>
          <a:ext cx="2033531" cy="1016765"/>
        </a:xfrm>
        <a:prstGeom prst="roundRect">
          <a:avLst>
            <a:gd name="adj" fmla="val 10000"/>
          </a:avLst>
        </a:prstGeom>
        <a:solidFill>
          <a:schemeClr val="bg1"/>
        </a:solidFill>
        <a:ln w="25400" cap="flat" cmpd="sng" algn="ctr">
          <a:solidFill>
            <a:schemeClr val="bg1">
              <a:lumMod val="6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</a:rPr>
            <a:t>Не облагается по закону</a:t>
          </a:r>
          <a:endParaRPr lang="ru-RU" sz="1400" kern="1200" dirty="0">
            <a:solidFill>
              <a:schemeClr val="tx1"/>
            </a:solidFill>
          </a:endParaRPr>
        </a:p>
      </dsp:txBody>
      <dsp:txXfrm>
        <a:off x="2847494" y="1292241"/>
        <a:ext cx="2033531" cy="1016765"/>
      </dsp:txXfrm>
    </dsp:sp>
    <dsp:sp modelId="{FB4F9160-FC1B-4DA2-8055-44A9969EBBCC}">
      <dsp:nvSpPr>
        <dsp:cNvPr id="0" name=""/>
        <dsp:cNvSpPr/>
      </dsp:nvSpPr>
      <dsp:spPr>
        <a:xfrm rot="18289469">
          <a:off x="4575542" y="1196802"/>
          <a:ext cx="1424379" cy="38364"/>
        </a:xfrm>
        <a:custGeom>
          <a:avLst/>
          <a:gdLst/>
          <a:ahLst/>
          <a:cxnLst/>
          <a:rect l="0" t="0" r="0" b="0"/>
          <a:pathLst>
            <a:path>
              <a:moveTo>
                <a:pt x="0" y="19182"/>
              </a:moveTo>
              <a:lnTo>
                <a:pt x="1424379" y="19182"/>
              </a:lnTo>
            </a:path>
          </a:pathLst>
        </a:custGeom>
        <a:noFill/>
        <a:ln w="25400" cap="flat" cmpd="sng" algn="ctr">
          <a:solidFill>
            <a:schemeClr val="bg1">
              <a:lumMod val="6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8289469">
        <a:off x="5252122" y="1180374"/>
        <a:ext cx="71218" cy="71218"/>
      </dsp:txXfrm>
    </dsp:sp>
    <dsp:sp modelId="{BABF05CD-345D-484E-A7F9-7DD91B6DAE58}">
      <dsp:nvSpPr>
        <dsp:cNvPr id="0" name=""/>
        <dsp:cNvSpPr/>
      </dsp:nvSpPr>
      <dsp:spPr>
        <a:xfrm>
          <a:off x="5694438" y="122961"/>
          <a:ext cx="2033531" cy="1016765"/>
        </a:xfrm>
        <a:prstGeom prst="roundRect">
          <a:avLst>
            <a:gd name="adj" fmla="val 10000"/>
          </a:avLst>
        </a:prstGeom>
        <a:solidFill>
          <a:schemeClr val="bg1"/>
        </a:solidFill>
        <a:ln w="25400" cap="flat" cmpd="sng" algn="ctr">
          <a:solidFill>
            <a:schemeClr val="bg1">
              <a:lumMod val="6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</a:rPr>
            <a:t>Не являются объектами налогообложения</a:t>
          </a:r>
          <a:br>
            <a:rPr lang="ru-RU" sz="1400" kern="1200" dirty="0" smtClean="0">
              <a:solidFill>
                <a:schemeClr val="tx1"/>
              </a:solidFill>
            </a:rPr>
          </a:br>
          <a:r>
            <a:rPr lang="ru-RU" sz="1400" kern="1200" dirty="0" smtClean="0">
              <a:solidFill>
                <a:schemeClr val="tx1"/>
              </a:solidFill>
            </a:rPr>
            <a:t>(статья 389 НК)</a:t>
          </a:r>
          <a:endParaRPr lang="ru-RU" sz="1400" kern="1200" dirty="0">
            <a:solidFill>
              <a:schemeClr val="tx1"/>
            </a:solidFill>
          </a:endParaRPr>
        </a:p>
      </dsp:txBody>
      <dsp:txXfrm>
        <a:off x="5694438" y="122961"/>
        <a:ext cx="2033531" cy="1016765"/>
      </dsp:txXfrm>
    </dsp:sp>
    <dsp:sp modelId="{3CF52BAA-9CA6-4C0B-B24B-9CFC64535A41}">
      <dsp:nvSpPr>
        <dsp:cNvPr id="0" name=""/>
        <dsp:cNvSpPr/>
      </dsp:nvSpPr>
      <dsp:spPr>
        <a:xfrm>
          <a:off x="4881025" y="1781442"/>
          <a:ext cx="813412" cy="38364"/>
        </a:xfrm>
        <a:custGeom>
          <a:avLst/>
          <a:gdLst/>
          <a:ahLst/>
          <a:cxnLst/>
          <a:rect l="0" t="0" r="0" b="0"/>
          <a:pathLst>
            <a:path>
              <a:moveTo>
                <a:pt x="0" y="19182"/>
              </a:moveTo>
              <a:lnTo>
                <a:pt x="813412" y="19182"/>
              </a:lnTo>
            </a:path>
          </a:pathLst>
        </a:custGeom>
        <a:noFill/>
        <a:ln w="25400" cap="flat" cmpd="sng" algn="ctr">
          <a:solidFill>
            <a:schemeClr val="bg1">
              <a:lumMod val="6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5267396" y="1780289"/>
        <a:ext cx="40670" cy="40670"/>
      </dsp:txXfrm>
    </dsp:sp>
    <dsp:sp modelId="{01B11D39-B591-4DFD-8617-4CB4A2F3D61D}">
      <dsp:nvSpPr>
        <dsp:cNvPr id="0" name=""/>
        <dsp:cNvSpPr/>
      </dsp:nvSpPr>
      <dsp:spPr>
        <a:xfrm>
          <a:off x="5694438" y="1292241"/>
          <a:ext cx="2033531" cy="1016765"/>
        </a:xfrm>
        <a:prstGeom prst="roundRect">
          <a:avLst>
            <a:gd name="adj" fmla="val 10000"/>
          </a:avLst>
        </a:prstGeom>
        <a:solidFill>
          <a:schemeClr val="bg1"/>
        </a:solidFill>
        <a:ln w="25400" cap="flat" cmpd="sng" algn="ctr">
          <a:solidFill>
            <a:schemeClr val="bg1">
              <a:lumMod val="6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</a:rPr>
            <a:t>Освобождены</a:t>
          </a:r>
          <a:br>
            <a:rPr lang="ru-RU" sz="1400" kern="1200" dirty="0" smtClean="0">
              <a:solidFill>
                <a:schemeClr val="tx1"/>
              </a:solidFill>
            </a:rPr>
          </a:br>
          <a:r>
            <a:rPr lang="ru-RU" sz="1400" kern="1200" dirty="0" smtClean="0">
              <a:solidFill>
                <a:schemeClr val="tx1"/>
              </a:solidFill>
            </a:rPr>
            <a:t>по статье 395 НК</a:t>
          </a:r>
          <a:br>
            <a:rPr lang="ru-RU" sz="1400" kern="1200" dirty="0" smtClean="0">
              <a:solidFill>
                <a:schemeClr val="tx1"/>
              </a:solidFill>
            </a:rPr>
          </a:br>
          <a:r>
            <a:rPr lang="ru-RU" sz="1400" kern="1200" dirty="0" smtClean="0">
              <a:solidFill>
                <a:schemeClr val="tx1"/>
              </a:solidFill>
            </a:rPr>
            <a:t>(федеральные льготы)</a:t>
          </a:r>
        </a:p>
      </dsp:txBody>
      <dsp:txXfrm>
        <a:off x="5694438" y="1292241"/>
        <a:ext cx="2033531" cy="1016765"/>
      </dsp:txXfrm>
    </dsp:sp>
    <dsp:sp modelId="{6ADF3AF2-5DA9-4920-9AB0-FC51F528349C}">
      <dsp:nvSpPr>
        <dsp:cNvPr id="0" name=""/>
        <dsp:cNvSpPr/>
      </dsp:nvSpPr>
      <dsp:spPr>
        <a:xfrm rot="3310531">
          <a:off x="4575542" y="2366082"/>
          <a:ext cx="1424379" cy="38364"/>
        </a:xfrm>
        <a:custGeom>
          <a:avLst/>
          <a:gdLst/>
          <a:ahLst/>
          <a:cxnLst/>
          <a:rect l="0" t="0" r="0" b="0"/>
          <a:pathLst>
            <a:path>
              <a:moveTo>
                <a:pt x="0" y="19182"/>
              </a:moveTo>
              <a:lnTo>
                <a:pt x="1424379" y="19182"/>
              </a:lnTo>
            </a:path>
          </a:pathLst>
        </a:custGeom>
        <a:noFill/>
        <a:ln w="25400" cap="flat" cmpd="sng" algn="ctr">
          <a:solidFill>
            <a:schemeClr val="bg1">
              <a:lumMod val="6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3310531">
        <a:off x="5252122" y="2349655"/>
        <a:ext cx="71218" cy="71218"/>
      </dsp:txXfrm>
    </dsp:sp>
    <dsp:sp modelId="{AD4A0363-EDC3-4F7D-9DB9-3A0639811504}">
      <dsp:nvSpPr>
        <dsp:cNvPr id="0" name=""/>
        <dsp:cNvSpPr/>
      </dsp:nvSpPr>
      <dsp:spPr>
        <a:xfrm>
          <a:off x="5694438" y="2461522"/>
          <a:ext cx="2033531" cy="1016765"/>
        </a:xfrm>
        <a:prstGeom prst="roundRect">
          <a:avLst>
            <a:gd name="adj" fmla="val 10000"/>
          </a:avLst>
        </a:prstGeom>
        <a:solidFill>
          <a:schemeClr val="bg1"/>
        </a:solidFill>
        <a:ln w="25400" cap="flat" cmpd="sng" algn="ctr">
          <a:solidFill>
            <a:schemeClr val="bg1">
              <a:lumMod val="6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</a:rPr>
            <a:t>Освобождены решением органов местного самоуправления (муниципальные льготы)</a:t>
          </a:r>
          <a:endParaRPr lang="ru-RU" sz="1400" kern="1200" dirty="0">
            <a:solidFill>
              <a:schemeClr val="tx1"/>
            </a:solidFill>
          </a:endParaRPr>
        </a:p>
      </dsp:txBody>
      <dsp:txXfrm>
        <a:off x="5694438" y="2461522"/>
        <a:ext cx="2033531" cy="1016765"/>
      </dsp:txXfrm>
    </dsp:sp>
    <dsp:sp modelId="{1806D128-CB3E-41BD-B106-D4B6C95D879D}">
      <dsp:nvSpPr>
        <dsp:cNvPr id="0" name=""/>
        <dsp:cNvSpPr/>
      </dsp:nvSpPr>
      <dsp:spPr>
        <a:xfrm>
          <a:off x="2034081" y="2950723"/>
          <a:ext cx="813412" cy="38364"/>
        </a:xfrm>
        <a:custGeom>
          <a:avLst/>
          <a:gdLst/>
          <a:ahLst/>
          <a:cxnLst/>
          <a:rect l="0" t="0" r="0" b="0"/>
          <a:pathLst>
            <a:path>
              <a:moveTo>
                <a:pt x="0" y="19182"/>
              </a:moveTo>
              <a:lnTo>
                <a:pt x="813412" y="19182"/>
              </a:lnTo>
            </a:path>
          </a:pathLst>
        </a:custGeom>
        <a:noFill/>
        <a:ln w="25400" cap="flat" cmpd="sng" algn="ctr">
          <a:solidFill>
            <a:schemeClr val="bg1">
              <a:lumMod val="6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2420452" y="2949570"/>
        <a:ext cx="40670" cy="40670"/>
      </dsp:txXfrm>
    </dsp:sp>
    <dsp:sp modelId="{5A94C31C-8C87-4FC1-B8C8-6B51FC52891A}">
      <dsp:nvSpPr>
        <dsp:cNvPr id="0" name=""/>
        <dsp:cNvSpPr/>
      </dsp:nvSpPr>
      <dsp:spPr>
        <a:xfrm>
          <a:off x="2847494" y="2461522"/>
          <a:ext cx="2033531" cy="1016765"/>
        </a:xfrm>
        <a:prstGeom prst="roundRect">
          <a:avLst>
            <a:gd name="adj" fmla="val 10000"/>
          </a:avLst>
        </a:prstGeom>
        <a:solidFill>
          <a:schemeClr val="bg1"/>
        </a:solidFill>
        <a:ln w="25400" cap="flat" cmpd="sng" algn="ctr">
          <a:solidFill>
            <a:schemeClr val="bg1">
              <a:lumMod val="6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</a:rPr>
            <a:t>Налог</a:t>
          </a:r>
          <a:endParaRPr lang="ru-RU" sz="1400" kern="1200" dirty="0">
            <a:solidFill>
              <a:schemeClr val="tx1"/>
            </a:solidFill>
          </a:endParaRPr>
        </a:p>
      </dsp:txBody>
      <dsp:txXfrm>
        <a:off x="2847494" y="2461522"/>
        <a:ext cx="2033531" cy="1016765"/>
      </dsp:txXfrm>
    </dsp:sp>
    <dsp:sp modelId="{90222502-FB3F-42F6-AA66-0F648B1BB38C}">
      <dsp:nvSpPr>
        <dsp:cNvPr id="0" name=""/>
        <dsp:cNvSpPr/>
      </dsp:nvSpPr>
      <dsp:spPr>
        <a:xfrm rot="3310531">
          <a:off x="1728598" y="3535363"/>
          <a:ext cx="1424379" cy="38364"/>
        </a:xfrm>
        <a:custGeom>
          <a:avLst/>
          <a:gdLst/>
          <a:ahLst/>
          <a:cxnLst/>
          <a:rect l="0" t="0" r="0" b="0"/>
          <a:pathLst>
            <a:path>
              <a:moveTo>
                <a:pt x="0" y="19182"/>
              </a:moveTo>
              <a:lnTo>
                <a:pt x="1424379" y="19182"/>
              </a:lnTo>
            </a:path>
          </a:pathLst>
        </a:custGeom>
        <a:noFill/>
        <a:ln w="25400" cap="flat" cmpd="sng" algn="ctr">
          <a:solidFill>
            <a:schemeClr val="bg1">
              <a:lumMod val="6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3310531">
        <a:off x="2405178" y="3518936"/>
        <a:ext cx="71218" cy="71218"/>
      </dsp:txXfrm>
    </dsp:sp>
    <dsp:sp modelId="{D71700E7-AD87-4DFF-8290-052DDD0D6BEE}">
      <dsp:nvSpPr>
        <dsp:cNvPr id="0" name=""/>
        <dsp:cNvSpPr/>
      </dsp:nvSpPr>
      <dsp:spPr>
        <a:xfrm>
          <a:off x="2847494" y="3630803"/>
          <a:ext cx="2033531" cy="1016765"/>
        </a:xfrm>
        <a:prstGeom prst="roundRect">
          <a:avLst>
            <a:gd name="adj" fmla="val 10000"/>
          </a:avLst>
        </a:prstGeom>
        <a:solidFill>
          <a:schemeClr val="bg1"/>
        </a:solidFill>
        <a:ln w="25400" cap="flat" cmpd="sng" algn="ctr">
          <a:solidFill>
            <a:schemeClr val="bg1">
              <a:lumMod val="6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</a:rPr>
            <a:t>Аренда</a:t>
          </a:r>
          <a:endParaRPr lang="ru-RU" sz="1400" kern="1200" dirty="0">
            <a:solidFill>
              <a:schemeClr val="tx1"/>
            </a:solidFill>
          </a:endParaRPr>
        </a:p>
      </dsp:txBody>
      <dsp:txXfrm>
        <a:off x="2847494" y="3630803"/>
        <a:ext cx="2033531" cy="1016765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A98BA00-11A6-4271-AFF6-11D5C0C4E9CF}">
      <dsp:nvSpPr>
        <dsp:cNvPr id="0" name=""/>
        <dsp:cNvSpPr/>
      </dsp:nvSpPr>
      <dsp:spPr>
        <a:xfrm>
          <a:off x="1976" y="2090326"/>
          <a:ext cx="1539795" cy="769897"/>
        </a:xfrm>
        <a:prstGeom prst="roundRect">
          <a:avLst>
            <a:gd name="adj" fmla="val 10000"/>
          </a:avLst>
        </a:prstGeom>
        <a:solidFill>
          <a:schemeClr val="bg1"/>
        </a:solidFill>
        <a:ln w="25400" cap="flat" cmpd="sng" algn="ctr">
          <a:solidFill>
            <a:srgbClr val="FF66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0" tIns="36000" rIns="36000" bIns="3600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tx1"/>
              </a:solidFill>
            </a:rPr>
            <a:t>Реестр собственности </a:t>
          </a:r>
          <a:endParaRPr lang="ru-RU" sz="1800" kern="1200" dirty="0">
            <a:solidFill>
              <a:schemeClr val="tx1"/>
            </a:solidFill>
          </a:endParaRPr>
        </a:p>
      </dsp:txBody>
      <dsp:txXfrm>
        <a:off x="1976" y="2090326"/>
        <a:ext cx="1539795" cy="769897"/>
      </dsp:txXfrm>
    </dsp:sp>
    <dsp:sp modelId="{2C4EC415-74B8-41F3-8D80-8A7F230C4D3D}">
      <dsp:nvSpPr>
        <dsp:cNvPr id="0" name=""/>
        <dsp:cNvSpPr/>
      </dsp:nvSpPr>
      <dsp:spPr>
        <a:xfrm rot="17692822">
          <a:off x="1117759" y="1797242"/>
          <a:ext cx="1463944" cy="27993"/>
        </a:xfrm>
        <a:custGeom>
          <a:avLst/>
          <a:gdLst/>
          <a:ahLst/>
          <a:cxnLst/>
          <a:rect l="0" t="0" r="0" b="0"/>
          <a:pathLst>
            <a:path>
              <a:moveTo>
                <a:pt x="0" y="13996"/>
              </a:moveTo>
              <a:lnTo>
                <a:pt x="1463944" y="13996"/>
              </a:lnTo>
            </a:path>
          </a:pathLst>
        </a:custGeom>
        <a:noFill/>
        <a:ln w="25400" cap="flat" cmpd="sng" algn="ctr">
          <a:solidFill>
            <a:schemeClr val="bg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7692822">
        <a:off x="1813132" y="1774640"/>
        <a:ext cx="73197" cy="73197"/>
      </dsp:txXfrm>
    </dsp:sp>
    <dsp:sp modelId="{1D6DB2B4-F560-4534-81F5-73FF034DDB2E}">
      <dsp:nvSpPr>
        <dsp:cNvPr id="0" name=""/>
        <dsp:cNvSpPr/>
      </dsp:nvSpPr>
      <dsp:spPr>
        <a:xfrm>
          <a:off x="2157690" y="762253"/>
          <a:ext cx="1539795" cy="769897"/>
        </a:xfrm>
        <a:prstGeom prst="roundRect">
          <a:avLst>
            <a:gd name="adj" fmla="val 10000"/>
          </a:avLst>
        </a:prstGeom>
        <a:solidFill>
          <a:schemeClr val="bg1"/>
        </a:solidFill>
        <a:ln w="25400" cap="flat" cmpd="sng" algn="ctr">
          <a:solidFill>
            <a:schemeClr val="bg1">
              <a:lumMod val="6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</a:rPr>
            <a:t>План приватизации</a:t>
          </a:r>
          <a:endParaRPr lang="ru-RU" sz="1600" kern="1200" dirty="0">
            <a:solidFill>
              <a:schemeClr val="tx1"/>
            </a:solidFill>
          </a:endParaRPr>
        </a:p>
      </dsp:txBody>
      <dsp:txXfrm>
        <a:off x="2157690" y="762253"/>
        <a:ext cx="1539795" cy="769897"/>
      </dsp:txXfrm>
    </dsp:sp>
    <dsp:sp modelId="{D6229974-B700-4E75-90AE-566F14394366}">
      <dsp:nvSpPr>
        <dsp:cNvPr id="0" name=""/>
        <dsp:cNvSpPr/>
      </dsp:nvSpPr>
      <dsp:spPr>
        <a:xfrm>
          <a:off x="3697485" y="1133205"/>
          <a:ext cx="615918" cy="27993"/>
        </a:xfrm>
        <a:custGeom>
          <a:avLst/>
          <a:gdLst/>
          <a:ahLst/>
          <a:cxnLst/>
          <a:rect l="0" t="0" r="0" b="0"/>
          <a:pathLst>
            <a:path>
              <a:moveTo>
                <a:pt x="0" y="13996"/>
              </a:moveTo>
              <a:lnTo>
                <a:pt x="615918" y="13996"/>
              </a:lnTo>
            </a:path>
          </a:pathLst>
        </a:custGeom>
        <a:noFill/>
        <a:ln w="25400" cap="flat" cmpd="sng" algn="ctr">
          <a:solidFill>
            <a:schemeClr val="bg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3990047" y="1131804"/>
        <a:ext cx="30795" cy="30795"/>
      </dsp:txXfrm>
    </dsp:sp>
    <dsp:sp modelId="{0D7A8F4A-12AE-4D4D-848B-3FD5CA88B21C}">
      <dsp:nvSpPr>
        <dsp:cNvPr id="0" name=""/>
        <dsp:cNvSpPr/>
      </dsp:nvSpPr>
      <dsp:spPr>
        <a:xfrm>
          <a:off x="4313404" y="762253"/>
          <a:ext cx="1539795" cy="769897"/>
        </a:xfrm>
        <a:prstGeom prst="roundRect">
          <a:avLst>
            <a:gd name="adj" fmla="val 10000"/>
          </a:avLst>
        </a:prstGeom>
        <a:solidFill>
          <a:schemeClr val="bg1"/>
        </a:solidFill>
        <a:ln w="25400" cap="flat" cmpd="sng" algn="ctr">
          <a:solidFill>
            <a:schemeClr val="bg1">
              <a:lumMod val="6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</a:rPr>
            <a:t>Проведение аукционов</a:t>
          </a:r>
          <a:endParaRPr lang="ru-RU" sz="1600" kern="1200" dirty="0">
            <a:solidFill>
              <a:schemeClr val="tx1"/>
            </a:solidFill>
          </a:endParaRPr>
        </a:p>
      </dsp:txBody>
      <dsp:txXfrm>
        <a:off x="4313404" y="762253"/>
        <a:ext cx="1539795" cy="769897"/>
      </dsp:txXfrm>
    </dsp:sp>
    <dsp:sp modelId="{D5171225-CA19-426A-A4BE-6494D00AD645}">
      <dsp:nvSpPr>
        <dsp:cNvPr id="0" name=""/>
        <dsp:cNvSpPr/>
      </dsp:nvSpPr>
      <dsp:spPr>
        <a:xfrm rot="21549502">
          <a:off x="5853166" y="1128666"/>
          <a:ext cx="617961" cy="27993"/>
        </a:xfrm>
        <a:custGeom>
          <a:avLst/>
          <a:gdLst/>
          <a:ahLst/>
          <a:cxnLst/>
          <a:rect l="0" t="0" r="0" b="0"/>
          <a:pathLst>
            <a:path>
              <a:moveTo>
                <a:pt x="0" y="13996"/>
              </a:moveTo>
              <a:lnTo>
                <a:pt x="617961" y="13996"/>
              </a:lnTo>
            </a:path>
          </a:pathLst>
        </a:custGeom>
        <a:noFill/>
        <a:ln w="25400" cap="flat" cmpd="sng" algn="ctr">
          <a:solidFill>
            <a:schemeClr val="bg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21549502">
        <a:off x="6146697" y="1127214"/>
        <a:ext cx="30898" cy="30898"/>
      </dsp:txXfrm>
    </dsp:sp>
    <dsp:sp modelId="{6EFF41BC-75B5-4282-8846-588D36CFFCD4}">
      <dsp:nvSpPr>
        <dsp:cNvPr id="0" name=""/>
        <dsp:cNvSpPr/>
      </dsp:nvSpPr>
      <dsp:spPr>
        <a:xfrm>
          <a:off x="6471094" y="753176"/>
          <a:ext cx="1539795" cy="769897"/>
        </a:xfrm>
        <a:prstGeom prst="roundRect">
          <a:avLst>
            <a:gd name="adj" fmla="val 10000"/>
          </a:avLst>
        </a:prstGeom>
        <a:solidFill>
          <a:schemeClr val="bg1"/>
        </a:solidFill>
        <a:ln w="25400" cap="flat" cmpd="sng" algn="ctr">
          <a:solidFill>
            <a:schemeClr val="bg1">
              <a:lumMod val="6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</a:rPr>
            <a:t>Регистрация прав</a:t>
          </a:r>
          <a:endParaRPr lang="ru-RU" sz="1600" kern="1200" dirty="0">
            <a:solidFill>
              <a:schemeClr val="tx1"/>
            </a:solidFill>
          </a:endParaRPr>
        </a:p>
      </dsp:txBody>
      <dsp:txXfrm>
        <a:off x="6471094" y="753176"/>
        <a:ext cx="1539795" cy="769897"/>
      </dsp:txXfrm>
    </dsp:sp>
    <dsp:sp modelId="{29567046-8684-4C68-8B8F-B6958615473C}">
      <dsp:nvSpPr>
        <dsp:cNvPr id="0" name=""/>
        <dsp:cNvSpPr/>
      </dsp:nvSpPr>
      <dsp:spPr>
        <a:xfrm rot="19457599">
          <a:off x="1470478" y="2239933"/>
          <a:ext cx="758505" cy="27993"/>
        </a:xfrm>
        <a:custGeom>
          <a:avLst/>
          <a:gdLst/>
          <a:ahLst/>
          <a:cxnLst/>
          <a:rect l="0" t="0" r="0" b="0"/>
          <a:pathLst>
            <a:path>
              <a:moveTo>
                <a:pt x="0" y="13996"/>
              </a:moveTo>
              <a:lnTo>
                <a:pt x="758505" y="13996"/>
              </a:lnTo>
            </a:path>
          </a:pathLst>
        </a:custGeom>
        <a:noFill/>
        <a:ln w="25400" cap="flat" cmpd="sng" algn="ctr">
          <a:solidFill>
            <a:schemeClr val="bg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9457599">
        <a:off x="1830768" y="2234967"/>
        <a:ext cx="37925" cy="37925"/>
      </dsp:txXfrm>
    </dsp:sp>
    <dsp:sp modelId="{D60398E5-0D6A-45C3-9E9E-E3F34FD9EBEB}">
      <dsp:nvSpPr>
        <dsp:cNvPr id="0" name=""/>
        <dsp:cNvSpPr/>
      </dsp:nvSpPr>
      <dsp:spPr>
        <a:xfrm>
          <a:off x="2157690" y="1647635"/>
          <a:ext cx="1539795" cy="769897"/>
        </a:xfrm>
        <a:prstGeom prst="roundRect">
          <a:avLst>
            <a:gd name="adj" fmla="val 10000"/>
          </a:avLst>
        </a:prstGeom>
        <a:solidFill>
          <a:schemeClr val="bg1"/>
        </a:solidFill>
        <a:ln w="25400" cap="flat" cmpd="sng" algn="ctr">
          <a:solidFill>
            <a:schemeClr val="bg1">
              <a:lumMod val="6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</a:rPr>
            <a:t>Новые ЗУ</a:t>
          </a:r>
          <a:endParaRPr lang="ru-RU" sz="1600" kern="1200" dirty="0">
            <a:solidFill>
              <a:schemeClr val="tx1"/>
            </a:solidFill>
          </a:endParaRPr>
        </a:p>
      </dsp:txBody>
      <dsp:txXfrm>
        <a:off x="2157690" y="1647635"/>
        <a:ext cx="1539795" cy="769897"/>
      </dsp:txXfrm>
    </dsp:sp>
    <dsp:sp modelId="{DAD00AC3-F110-4348-BA39-B441EF8BC39C}">
      <dsp:nvSpPr>
        <dsp:cNvPr id="0" name=""/>
        <dsp:cNvSpPr/>
      </dsp:nvSpPr>
      <dsp:spPr>
        <a:xfrm>
          <a:off x="3697485" y="2018587"/>
          <a:ext cx="615918" cy="27993"/>
        </a:xfrm>
        <a:custGeom>
          <a:avLst/>
          <a:gdLst/>
          <a:ahLst/>
          <a:cxnLst/>
          <a:rect l="0" t="0" r="0" b="0"/>
          <a:pathLst>
            <a:path>
              <a:moveTo>
                <a:pt x="0" y="13996"/>
              </a:moveTo>
              <a:lnTo>
                <a:pt x="615918" y="13996"/>
              </a:lnTo>
            </a:path>
          </a:pathLst>
        </a:custGeom>
        <a:noFill/>
        <a:ln w="25400" cap="flat" cmpd="sng" algn="ctr">
          <a:solidFill>
            <a:schemeClr val="bg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3990047" y="2017186"/>
        <a:ext cx="30795" cy="30795"/>
      </dsp:txXfrm>
    </dsp:sp>
    <dsp:sp modelId="{9F80216D-828F-4E17-B2AB-F53160ABBD82}">
      <dsp:nvSpPr>
        <dsp:cNvPr id="0" name=""/>
        <dsp:cNvSpPr/>
      </dsp:nvSpPr>
      <dsp:spPr>
        <a:xfrm>
          <a:off x="4313404" y="1647635"/>
          <a:ext cx="1539795" cy="769897"/>
        </a:xfrm>
        <a:prstGeom prst="roundRect">
          <a:avLst>
            <a:gd name="adj" fmla="val 10000"/>
          </a:avLst>
        </a:prstGeom>
        <a:solidFill>
          <a:schemeClr val="bg1"/>
        </a:solidFill>
        <a:ln w="25400" cap="flat" cmpd="sng" algn="ctr">
          <a:solidFill>
            <a:schemeClr val="bg1">
              <a:lumMod val="6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</a:rPr>
            <a:t>Проведение аукционов</a:t>
          </a:r>
          <a:endParaRPr lang="ru-RU" sz="1600" kern="1200" dirty="0">
            <a:solidFill>
              <a:schemeClr val="tx1"/>
            </a:solidFill>
          </a:endParaRPr>
        </a:p>
      </dsp:txBody>
      <dsp:txXfrm>
        <a:off x="4313404" y="1647635"/>
        <a:ext cx="1539795" cy="769897"/>
      </dsp:txXfrm>
    </dsp:sp>
    <dsp:sp modelId="{79863990-B95E-43B0-A252-91DCBC3D7CD5}">
      <dsp:nvSpPr>
        <dsp:cNvPr id="0" name=""/>
        <dsp:cNvSpPr/>
      </dsp:nvSpPr>
      <dsp:spPr>
        <a:xfrm>
          <a:off x="5853199" y="2018587"/>
          <a:ext cx="615918" cy="27993"/>
        </a:xfrm>
        <a:custGeom>
          <a:avLst/>
          <a:gdLst/>
          <a:ahLst/>
          <a:cxnLst/>
          <a:rect l="0" t="0" r="0" b="0"/>
          <a:pathLst>
            <a:path>
              <a:moveTo>
                <a:pt x="0" y="13996"/>
              </a:moveTo>
              <a:lnTo>
                <a:pt x="615918" y="13996"/>
              </a:lnTo>
            </a:path>
          </a:pathLst>
        </a:custGeom>
        <a:noFill/>
        <a:ln w="25400" cap="flat" cmpd="sng" algn="ctr">
          <a:solidFill>
            <a:schemeClr val="bg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6145760" y="2017186"/>
        <a:ext cx="30795" cy="30795"/>
      </dsp:txXfrm>
    </dsp:sp>
    <dsp:sp modelId="{6A7F23DF-D01F-4FD0-B3DB-9C1C29115000}">
      <dsp:nvSpPr>
        <dsp:cNvPr id="0" name=""/>
        <dsp:cNvSpPr/>
      </dsp:nvSpPr>
      <dsp:spPr>
        <a:xfrm>
          <a:off x="6469117" y="1647635"/>
          <a:ext cx="1539795" cy="769897"/>
        </a:xfrm>
        <a:prstGeom prst="roundRect">
          <a:avLst>
            <a:gd name="adj" fmla="val 10000"/>
          </a:avLst>
        </a:prstGeom>
        <a:solidFill>
          <a:schemeClr val="bg1"/>
        </a:solidFill>
        <a:ln w="25400" cap="flat" cmpd="sng" algn="ctr">
          <a:solidFill>
            <a:schemeClr val="bg1">
              <a:lumMod val="6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</a:rPr>
            <a:t>Регистрация прав</a:t>
          </a:r>
          <a:endParaRPr lang="ru-RU" sz="1600" kern="1200" dirty="0">
            <a:solidFill>
              <a:schemeClr val="tx1"/>
            </a:solidFill>
          </a:endParaRPr>
        </a:p>
      </dsp:txBody>
      <dsp:txXfrm>
        <a:off x="6469117" y="1647635"/>
        <a:ext cx="1539795" cy="769897"/>
      </dsp:txXfrm>
    </dsp:sp>
    <dsp:sp modelId="{A243B0E6-6F87-4A95-80B7-81FF44C0D93A}">
      <dsp:nvSpPr>
        <dsp:cNvPr id="0" name=""/>
        <dsp:cNvSpPr/>
      </dsp:nvSpPr>
      <dsp:spPr>
        <a:xfrm rot="2142401">
          <a:off x="1470478" y="2682624"/>
          <a:ext cx="758505" cy="27993"/>
        </a:xfrm>
        <a:custGeom>
          <a:avLst/>
          <a:gdLst/>
          <a:ahLst/>
          <a:cxnLst/>
          <a:rect l="0" t="0" r="0" b="0"/>
          <a:pathLst>
            <a:path>
              <a:moveTo>
                <a:pt x="0" y="13996"/>
              </a:moveTo>
              <a:lnTo>
                <a:pt x="758505" y="13996"/>
              </a:lnTo>
            </a:path>
          </a:pathLst>
        </a:custGeom>
        <a:noFill/>
        <a:ln w="25400" cap="flat" cmpd="sng" algn="ctr">
          <a:solidFill>
            <a:schemeClr val="bg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2142401">
        <a:off x="1830768" y="2677658"/>
        <a:ext cx="37925" cy="37925"/>
      </dsp:txXfrm>
    </dsp:sp>
    <dsp:sp modelId="{224EB847-E080-49CD-80A3-452D0B5D626A}">
      <dsp:nvSpPr>
        <dsp:cNvPr id="0" name=""/>
        <dsp:cNvSpPr/>
      </dsp:nvSpPr>
      <dsp:spPr>
        <a:xfrm>
          <a:off x="2157690" y="2533017"/>
          <a:ext cx="1539795" cy="769897"/>
        </a:xfrm>
        <a:prstGeom prst="roundRect">
          <a:avLst>
            <a:gd name="adj" fmla="val 10000"/>
          </a:avLst>
        </a:prstGeom>
        <a:solidFill>
          <a:schemeClr val="bg1"/>
        </a:solidFill>
        <a:ln w="25400" cap="flat" cmpd="sng" algn="ctr">
          <a:solidFill>
            <a:schemeClr val="bg1">
              <a:lumMod val="6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</a:rPr>
            <a:t>Аренда</a:t>
          </a:r>
          <a:endParaRPr lang="ru-RU" sz="1600" kern="1200" dirty="0">
            <a:solidFill>
              <a:schemeClr val="tx1"/>
            </a:solidFill>
          </a:endParaRPr>
        </a:p>
      </dsp:txBody>
      <dsp:txXfrm>
        <a:off x="2157690" y="2533017"/>
        <a:ext cx="1539795" cy="769897"/>
      </dsp:txXfrm>
    </dsp:sp>
    <dsp:sp modelId="{4211A875-9B11-4C61-9624-912A24338010}">
      <dsp:nvSpPr>
        <dsp:cNvPr id="0" name=""/>
        <dsp:cNvSpPr/>
      </dsp:nvSpPr>
      <dsp:spPr>
        <a:xfrm>
          <a:off x="3697485" y="2903970"/>
          <a:ext cx="615918" cy="27993"/>
        </a:xfrm>
        <a:custGeom>
          <a:avLst/>
          <a:gdLst/>
          <a:ahLst/>
          <a:cxnLst/>
          <a:rect l="0" t="0" r="0" b="0"/>
          <a:pathLst>
            <a:path>
              <a:moveTo>
                <a:pt x="0" y="13996"/>
              </a:moveTo>
              <a:lnTo>
                <a:pt x="615918" y="13996"/>
              </a:lnTo>
            </a:path>
          </a:pathLst>
        </a:custGeom>
        <a:noFill/>
        <a:ln w="25400" cap="flat" cmpd="sng" algn="ctr">
          <a:solidFill>
            <a:schemeClr val="bg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3990047" y="2902568"/>
        <a:ext cx="30795" cy="30795"/>
      </dsp:txXfrm>
    </dsp:sp>
    <dsp:sp modelId="{18CA6572-BFB8-48B9-9853-99E1470D1564}">
      <dsp:nvSpPr>
        <dsp:cNvPr id="0" name=""/>
        <dsp:cNvSpPr/>
      </dsp:nvSpPr>
      <dsp:spPr>
        <a:xfrm>
          <a:off x="4313404" y="2533017"/>
          <a:ext cx="1539795" cy="769897"/>
        </a:xfrm>
        <a:prstGeom prst="roundRect">
          <a:avLst>
            <a:gd name="adj" fmla="val 10000"/>
          </a:avLst>
        </a:prstGeom>
        <a:solidFill>
          <a:schemeClr val="bg1"/>
        </a:solidFill>
        <a:ln w="25400" cap="flat" cmpd="sng" algn="ctr">
          <a:solidFill>
            <a:schemeClr val="bg1">
              <a:lumMod val="6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</a:rPr>
            <a:t>Проведение аукционов</a:t>
          </a:r>
          <a:endParaRPr lang="ru-RU" sz="1600" kern="1200" dirty="0">
            <a:solidFill>
              <a:schemeClr val="tx1"/>
            </a:solidFill>
          </a:endParaRPr>
        </a:p>
      </dsp:txBody>
      <dsp:txXfrm>
        <a:off x="4313404" y="2533017"/>
        <a:ext cx="1539795" cy="769897"/>
      </dsp:txXfrm>
    </dsp:sp>
    <dsp:sp modelId="{E029551D-B432-40BE-9675-A1E48F878A83}">
      <dsp:nvSpPr>
        <dsp:cNvPr id="0" name=""/>
        <dsp:cNvSpPr/>
      </dsp:nvSpPr>
      <dsp:spPr>
        <a:xfrm>
          <a:off x="5853199" y="2903970"/>
          <a:ext cx="615918" cy="27993"/>
        </a:xfrm>
        <a:custGeom>
          <a:avLst/>
          <a:gdLst/>
          <a:ahLst/>
          <a:cxnLst/>
          <a:rect l="0" t="0" r="0" b="0"/>
          <a:pathLst>
            <a:path>
              <a:moveTo>
                <a:pt x="0" y="13996"/>
              </a:moveTo>
              <a:lnTo>
                <a:pt x="615918" y="13996"/>
              </a:lnTo>
            </a:path>
          </a:pathLst>
        </a:custGeom>
        <a:noFill/>
        <a:ln w="25400" cap="flat" cmpd="sng" algn="ctr">
          <a:solidFill>
            <a:schemeClr val="bg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6145760" y="2902568"/>
        <a:ext cx="30795" cy="30795"/>
      </dsp:txXfrm>
    </dsp:sp>
    <dsp:sp modelId="{BB8EEB7D-C123-4A90-9DB2-F97D312FD9FC}">
      <dsp:nvSpPr>
        <dsp:cNvPr id="0" name=""/>
        <dsp:cNvSpPr/>
      </dsp:nvSpPr>
      <dsp:spPr>
        <a:xfrm>
          <a:off x="6469117" y="2533017"/>
          <a:ext cx="1539795" cy="769897"/>
        </a:xfrm>
        <a:prstGeom prst="roundRect">
          <a:avLst>
            <a:gd name="adj" fmla="val 10000"/>
          </a:avLst>
        </a:prstGeom>
        <a:solidFill>
          <a:schemeClr val="bg1"/>
        </a:solidFill>
        <a:ln w="25400" cap="flat" cmpd="sng" algn="ctr">
          <a:solidFill>
            <a:schemeClr val="bg1">
              <a:lumMod val="6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</a:rPr>
            <a:t>Договорная работа</a:t>
          </a:r>
          <a:endParaRPr lang="ru-RU" sz="1600" kern="1200" dirty="0">
            <a:solidFill>
              <a:schemeClr val="tx1"/>
            </a:solidFill>
          </a:endParaRPr>
        </a:p>
      </dsp:txBody>
      <dsp:txXfrm>
        <a:off x="6469117" y="2533017"/>
        <a:ext cx="1539795" cy="769897"/>
      </dsp:txXfrm>
    </dsp:sp>
    <dsp:sp modelId="{AE9CA3A6-0FFA-4E34-9A48-B435664688AE}">
      <dsp:nvSpPr>
        <dsp:cNvPr id="0" name=""/>
        <dsp:cNvSpPr/>
      </dsp:nvSpPr>
      <dsp:spPr>
        <a:xfrm rot="3907178">
          <a:off x="1117759" y="3125315"/>
          <a:ext cx="1463944" cy="27993"/>
        </a:xfrm>
        <a:custGeom>
          <a:avLst/>
          <a:gdLst/>
          <a:ahLst/>
          <a:cxnLst/>
          <a:rect l="0" t="0" r="0" b="0"/>
          <a:pathLst>
            <a:path>
              <a:moveTo>
                <a:pt x="0" y="13996"/>
              </a:moveTo>
              <a:lnTo>
                <a:pt x="1463944" y="13996"/>
              </a:lnTo>
            </a:path>
          </a:pathLst>
        </a:custGeom>
        <a:noFill/>
        <a:ln w="25400" cap="flat" cmpd="sng" algn="ctr">
          <a:solidFill>
            <a:schemeClr val="bg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3907178">
        <a:off x="1813132" y="3102713"/>
        <a:ext cx="73197" cy="73197"/>
      </dsp:txXfrm>
    </dsp:sp>
    <dsp:sp modelId="{CB34C985-B07E-4D5B-9FB6-E2D55475D403}">
      <dsp:nvSpPr>
        <dsp:cNvPr id="0" name=""/>
        <dsp:cNvSpPr/>
      </dsp:nvSpPr>
      <dsp:spPr>
        <a:xfrm>
          <a:off x="2157690" y="3418400"/>
          <a:ext cx="1539795" cy="769897"/>
        </a:xfrm>
        <a:prstGeom prst="roundRect">
          <a:avLst>
            <a:gd name="adj" fmla="val 10000"/>
          </a:avLst>
        </a:prstGeom>
        <a:solidFill>
          <a:schemeClr val="bg1"/>
        </a:solidFill>
        <a:ln w="25400" cap="flat" cmpd="sng" algn="ctr">
          <a:solidFill>
            <a:schemeClr val="bg1">
              <a:lumMod val="6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</a:rPr>
            <a:t>Эксплуатация для собственных нужд</a:t>
          </a:r>
          <a:endParaRPr lang="ru-RU" sz="1600" kern="1200" dirty="0">
            <a:solidFill>
              <a:schemeClr val="tx1"/>
            </a:solidFill>
          </a:endParaRPr>
        </a:p>
      </dsp:txBody>
      <dsp:txXfrm>
        <a:off x="2157690" y="3418400"/>
        <a:ext cx="1539795" cy="769897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AEB0A85-3506-4A71-8422-44A6B38C243B}">
      <dsp:nvSpPr>
        <dsp:cNvPr id="0" name=""/>
        <dsp:cNvSpPr/>
      </dsp:nvSpPr>
      <dsp:spPr>
        <a:xfrm>
          <a:off x="290282" y="1406"/>
          <a:ext cx="2518873" cy="1511324"/>
        </a:xfrm>
        <a:prstGeom prst="roundRect">
          <a:avLst/>
        </a:prstGeom>
        <a:solidFill>
          <a:schemeClr val="bg1"/>
        </a:solidFill>
        <a:ln w="25400" cap="flat" cmpd="sng" algn="ctr">
          <a:solidFill>
            <a:srgbClr val="FFC000"/>
          </a:solidFill>
          <a:prstDash val="solid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1"/>
              </a:solidFill>
            </a:rPr>
            <a:t>Получение уточненных данных по площади пашни в разрезе сельхозпроизводителей</a:t>
          </a:r>
          <a:endParaRPr lang="ru-RU" sz="1200" kern="1200" dirty="0">
            <a:solidFill>
              <a:schemeClr val="tx1"/>
            </a:solidFill>
          </a:endParaRPr>
        </a:p>
      </dsp:txBody>
      <dsp:txXfrm>
        <a:off x="290282" y="1406"/>
        <a:ext cx="2518873" cy="1511324"/>
      </dsp:txXfrm>
    </dsp:sp>
    <dsp:sp modelId="{0D633DA9-62AE-435D-B682-E9C5872B1F1F}">
      <dsp:nvSpPr>
        <dsp:cNvPr id="0" name=""/>
        <dsp:cNvSpPr/>
      </dsp:nvSpPr>
      <dsp:spPr>
        <a:xfrm>
          <a:off x="3061043" y="1406"/>
          <a:ext cx="2518873" cy="1511324"/>
        </a:xfrm>
        <a:prstGeom prst="roundRect">
          <a:avLst/>
        </a:prstGeom>
        <a:solidFill>
          <a:schemeClr val="bg1"/>
        </a:solidFill>
        <a:ln w="25400" cap="flat" cmpd="sng" algn="ctr">
          <a:solidFill>
            <a:srgbClr val="FFC000"/>
          </a:solidFill>
          <a:prstDash val="solid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1"/>
              </a:solidFill>
            </a:rPr>
            <a:t>Определение полей (площади и местоположение), которые не используются в</a:t>
          </a:r>
          <a:r>
            <a:rPr lang="en-US" sz="1200" kern="1200" dirty="0" smtClean="0">
              <a:solidFill>
                <a:schemeClr val="tx1"/>
              </a:solidFill>
            </a:rPr>
            <a:t> </a:t>
          </a:r>
          <a:r>
            <a:rPr lang="ru-RU" sz="1200" kern="1200" dirty="0" smtClean="0">
              <a:solidFill>
                <a:schemeClr val="tx1"/>
              </a:solidFill>
            </a:rPr>
            <a:t>сельскохозяйственном производстве на основе данных дистанционного зондирования Земли.</a:t>
          </a:r>
          <a:endParaRPr lang="ru-RU" sz="1200" kern="1200" dirty="0">
            <a:solidFill>
              <a:schemeClr val="tx1"/>
            </a:solidFill>
          </a:endParaRPr>
        </a:p>
      </dsp:txBody>
      <dsp:txXfrm>
        <a:off x="3061043" y="1406"/>
        <a:ext cx="2518873" cy="1511324"/>
      </dsp:txXfrm>
    </dsp:sp>
    <dsp:sp modelId="{629BC9F5-1CCB-49EB-93D0-E7603E9753C6}">
      <dsp:nvSpPr>
        <dsp:cNvPr id="0" name=""/>
        <dsp:cNvSpPr/>
      </dsp:nvSpPr>
      <dsp:spPr>
        <a:xfrm>
          <a:off x="5831804" y="1406"/>
          <a:ext cx="2518873" cy="1511324"/>
        </a:xfrm>
        <a:prstGeom prst="roundRect">
          <a:avLst/>
        </a:prstGeom>
        <a:solidFill>
          <a:schemeClr val="bg1"/>
        </a:solidFill>
        <a:ln w="25400" cap="flat" cmpd="sng" algn="ctr">
          <a:solidFill>
            <a:srgbClr val="FFC000"/>
          </a:solidFill>
          <a:prstDash val="solid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smtClean="0">
              <a:solidFill>
                <a:schemeClr val="tx1"/>
              </a:solidFill>
            </a:rPr>
            <a:t>Определение полей (площади и местоположение), у которых отсутствует известный сельхозпроизводитель</a:t>
          </a:r>
          <a:endParaRPr lang="ru-RU" sz="1200" kern="1200">
            <a:solidFill>
              <a:schemeClr val="tx1"/>
            </a:solidFill>
          </a:endParaRPr>
        </a:p>
      </dsp:txBody>
      <dsp:txXfrm>
        <a:off x="5831804" y="1406"/>
        <a:ext cx="2518873" cy="1511324"/>
      </dsp:txXfrm>
    </dsp:sp>
    <dsp:sp modelId="{EB984929-4C8C-4B19-A96F-BD7169F758DD}">
      <dsp:nvSpPr>
        <dsp:cNvPr id="0" name=""/>
        <dsp:cNvSpPr/>
      </dsp:nvSpPr>
      <dsp:spPr>
        <a:xfrm>
          <a:off x="290282" y="1764617"/>
          <a:ext cx="2518873" cy="1511324"/>
        </a:xfrm>
        <a:prstGeom prst="roundRect">
          <a:avLst/>
        </a:prstGeom>
        <a:solidFill>
          <a:schemeClr val="bg1"/>
        </a:solidFill>
        <a:ln w="25400" cap="flat" cmpd="sng" algn="ctr">
          <a:solidFill>
            <a:srgbClr val="FFC000"/>
          </a:solidFill>
          <a:prstDash val="solid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1"/>
              </a:solidFill>
            </a:rPr>
            <a:t>Формирование данных по  о правах собственности на основе данных </a:t>
          </a:r>
          <a:r>
            <a:rPr lang="ru-RU" sz="1200" kern="1200" dirty="0" err="1" smtClean="0">
              <a:solidFill>
                <a:schemeClr val="tx1"/>
              </a:solidFill>
            </a:rPr>
            <a:t>Росреестра</a:t>
          </a:r>
          <a:r>
            <a:rPr lang="ru-RU" sz="1200" kern="1200" dirty="0" smtClean="0">
              <a:solidFill>
                <a:schemeClr val="tx1"/>
              </a:solidFill>
            </a:rPr>
            <a:t> с контролем площади и вида использования</a:t>
          </a:r>
          <a:endParaRPr lang="ru-RU" sz="1200" kern="1200" dirty="0">
            <a:solidFill>
              <a:schemeClr val="tx1"/>
            </a:solidFill>
          </a:endParaRPr>
        </a:p>
      </dsp:txBody>
      <dsp:txXfrm>
        <a:off x="290282" y="1764617"/>
        <a:ext cx="2518873" cy="1511324"/>
      </dsp:txXfrm>
    </dsp:sp>
    <dsp:sp modelId="{B524611F-12BB-42F1-9CA7-2F2188EBF2D0}">
      <dsp:nvSpPr>
        <dsp:cNvPr id="0" name=""/>
        <dsp:cNvSpPr/>
      </dsp:nvSpPr>
      <dsp:spPr>
        <a:xfrm>
          <a:off x="3061043" y="1764617"/>
          <a:ext cx="2518873" cy="1511324"/>
        </a:xfrm>
        <a:prstGeom prst="roundRect">
          <a:avLst/>
        </a:prstGeom>
        <a:solidFill>
          <a:schemeClr val="bg1"/>
        </a:solidFill>
        <a:ln w="25400" cap="flat" cmpd="sng" algn="ctr">
          <a:solidFill>
            <a:srgbClr val="FFC000"/>
          </a:solidFill>
          <a:prstDash val="solid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smtClean="0">
              <a:solidFill>
                <a:schemeClr val="tx1"/>
              </a:solidFill>
            </a:rPr>
            <a:t>Ведение паспортов сельхозпроизводителей на основе данных статистической отчетности</a:t>
          </a:r>
          <a:endParaRPr lang="ru-RU" sz="1200" kern="1200">
            <a:solidFill>
              <a:schemeClr val="tx1"/>
            </a:solidFill>
          </a:endParaRPr>
        </a:p>
      </dsp:txBody>
      <dsp:txXfrm>
        <a:off x="3061043" y="1764617"/>
        <a:ext cx="2518873" cy="1511324"/>
      </dsp:txXfrm>
    </dsp:sp>
    <dsp:sp modelId="{174EA8E9-B648-44D3-B364-79056FE813A7}">
      <dsp:nvSpPr>
        <dsp:cNvPr id="0" name=""/>
        <dsp:cNvSpPr/>
      </dsp:nvSpPr>
      <dsp:spPr>
        <a:xfrm>
          <a:off x="5831804" y="1764617"/>
          <a:ext cx="2518873" cy="1511324"/>
        </a:xfrm>
        <a:prstGeom prst="roundRect">
          <a:avLst/>
        </a:prstGeom>
        <a:solidFill>
          <a:schemeClr val="bg1"/>
        </a:solidFill>
        <a:ln w="25400" cap="flat" cmpd="sng" algn="ctr">
          <a:solidFill>
            <a:srgbClr val="FFC000"/>
          </a:solidFill>
          <a:prstDash val="solid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smtClean="0">
              <a:solidFill>
                <a:schemeClr val="tx1"/>
              </a:solidFill>
            </a:rPr>
            <a:t>Личные кабинеты сельхозпроизводителей</a:t>
          </a:r>
          <a:endParaRPr lang="ru-RU" sz="1200" kern="1200">
            <a:solidFill>
              <a:schemeClr val="tx1"/>
            </a:solidFill>
          </a:endParaRPr>
        </a:p>
      </dsp:txBody>
      <dsp:txXfrm>
        <a:off x="5831804" y="1764617"/>
        <a:ext cx="2518873" cy="1511324"/>
      </dsp:txXfrm>
    </dsp:sp>
    <dsp:sp modelId="{5C5E0150-1EA6-4FB5-AB88-EBD8BF8158B4}">
      <dsp:nvSpPr>
        <dsp:cNvPr id="0" name=""/>
        <dsp:cNvSpPr/>
      </dsp:nvSpPr>
      <dsp:spPr>
        <a:xfrm>
          <a:off x="1675662" y="3527829"/>
          <a:ext cx="2518873" cy="1511324"/>
        </a:xfrm>
        <a:prstGeom prst="roundRect">
          <a:avLst/>
        </a:prstGeom>
        <a:solidFill>
          <a:schemeClr val="bg1"/>
        </a:solidFill>
        <a:ln w="25400" cap="flat" cmpd="sng" algn="ctr">
          <a:solidFill>
            <a:srgbClr val="FFC000"/>
          </a:solidFill>
          <a:prstDash val="solid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1"/>
              </a:solidFill>
            </a:rPr>
            <a:t>Создание тематических карт по структуре пашни, посевным площадям, урожайности и валовому сбору сельскохозяйственных культур, динамике посевных и уборочных работ и </a:t>
          </a:r>
          <a:r>
            <a:rPr lang="ru-RU" sz="1200" kern="1200" dirty="0" err="1" smtClean="0">
              <a:solidFill>
                <a:schemeClr val="tx1"/>
              </a:solidFill>
            </a:rPr>
            <a:t>т.д</a:t>
          </a:r>
          <a:endParaRPr lang="ru-RU" sz="1200" kern="1200" dirty="0">
            <a:solidFill>
              <a:schemeClr val="tx1"/>
            </a:solidFill>
          </a:endParaRPr>
        </a:p>
      </dsp:txBody>
      <dsp:txXfrm>
        <a:off x="1675662" y="3527829"/>
        <a:ext cx="2518873" cy="1511324"/>
      </dsp:txXfrm>
    </dsp:sp>
    <dsp:sp modelId="{67718D79-12AC-4608-87AC-A619E1DD299C}">
      <dsp:nvSpPr>
        <dsp:cNvPr id="0" name=""/>
        <dsp:cNvSpPr/>
      </dsp:nvSpPr>
      <dsp:spPr>
        <a:xfrm>
          <a:off x="4446423" y="3527829"/>
          <a:ext cx="2518873" cy="1511324"/>
        </a:xfrm>
        <a:prstGeom prst="roundRect">
          <a:avLst/>
        </a:prstGeom>
        <a:solidFill>
          <a:schemeClr val="bg1"/>
        </a:solidFill>
        <a:ln w="25400" cap="flat" cmpd="sng" algn="ctr">
          <a:solidFill>
            <a:srgbClr val="FFC000"/>
          </a:solidFill>
          <a:prstDash val="solid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smtClean="0">
              <a:solidFill>
                <a:schemeClr val="tx1"/>
              </a:solidFill>
            </a:rPr>
            <a:t>Мониторинга хода весенне-полевых и уборочных работ.</a:t>
          </a:r>
          <a:endParaRPr lang="ru-RU" sz="1200" kern="1200">
            <a:solidFill>
              <a:schemeClr val="tx1"/>
            </a:solidFill>
          </a:endParaRPr>
        </a:p>
      </dsp:txBody>
      <dsp:txXfrm>
        <a:off x="4446423" y="3527829"/>
        <a:ext cx="2518873" cy="1511324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4303713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2926" y="2"/>
            <a:ext cx="4303713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3245896E-82D2-47A5-A656-308174693DB7}" type="datetimeFigureOut">
              <a:rPr lang="ru-RU"/>
              <a:pPr>
                <a:defRPr/>
              </a:pPr>
              <a:t>04.03.2015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6456365"/>
            <a:ext cx="4303713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2926" y="6456365"/>
            <a:ext cx="4303713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5D71FD31-DB00-429F-BF13-8639FFD3AF1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203286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4303713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2926" y="2"/>
            <a:ext cx="4303713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90827D22-4D59-43BD-BC02-51059254E1A0}" type="datetimeFigureOut">
              <a:rPr lang="ru-RU"/>
              <a:pPr>
                <a:defRPr/>
              </a:pPr>
              <a:t>04.03.2015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263900" y="509588"/>
            <a:ext cx="3400425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188" y="3228977"/>
            <a:ext cx="7943850" cy="30591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6456365"/>
            <a:ext cx="4303713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2926" y="6456365"/>
            <a:ext cx="4303713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E4E6426D-6FA9-42FB-A059-8F15E44F6D1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81182613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Доработать</a:t>
            </a:r>
            <a:r>
              <a:rPr lang="ru-RU" baseline="0" dirty="0" smtClean="0"/>
              <a:t> источник сведений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E6426D-6FA9-42FB-A059-8F15E44F6D1B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991117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BB64CF-1978-4891-A994-02E8B7C2A1F7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422526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BB64CF-1978-4891-A994-02E8B7C2A1F7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537316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8-12 выстроить</a:t>
            </a:r>
            <a:r>
              <a:rPr lang="ru-RU" baseline="0" dirty="0" smtClean="0"/>
              <a:t> в одному цепочку, возможно на одном слайде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BB64CF-1978-4891-A994-02E8B7C2A1F7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510341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BB64CF-1978-4891-A994-02E8B7C2A1F7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510341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BB64CF-1978-4891-A994-02E8B7C2A1F7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510341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BB64CF-1978-4891-A994-02E8B7C2A1F7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510341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BB64CF-1978-4891-A994-02E8B7C2A1F7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242944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Выделить пересечения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E6426D-6FA9-42FB-A059-8F15E44F6D1B}" type="slidenum">
              <a:rPr lang="ru-RU" smtClean="0"/>
              <a:pPr>
                <a:defRPr/>
              </a:pPr>
              <a:t>16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784197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Сделать </a:t>
            </a:r>
            <a:r>
              <a:rPr lang="ru-RU" dirty="0" err="1" smtClean="0"/>
              <a:t>налгляднее</a:t>
            </a:r>
            <a:r>
              <a:rPr lang="ru-RU" baseline="0" dirty="0" smtClean="0"/>
              <a:t> границу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E6426D-6FA9-42FB-A059-8F15E44F6D1B}" type="slidenum">
              <a:rPr lang="ru-RU" smtClean="0"/>
              <a:pPr>
                <a:defRPr/>
              </a:pPr>
              <a:t>18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977469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Наложение границ на факт. Землепользование</a:t>
            </a:r>
            <a:r>
              <a:rPr lang="ru-RU" baseline="0" dirty="0" smtClean="0"/>
              <a:t> сделать нагляднее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E6426D-6FA9-42FB-A059-8F15E44F6D1B}" type="slidenum">
              <a:rPr lang="ru-RU" smtClean="0"/>
              <a:pPr>
                <a:defRPr/>
              </a:pPr>
              <a:t>19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568387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Узнать что за ЗУ по среди реки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E6426D-6FA9-42FB-A059-8F15E44F6D1B}" type="slidenum">
              <a:rPr lang="ru-RU" smtClean="0"/>
              <a:pPr>
                <a:defRPr/>
              </a:pPr>
              <a:t>20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835398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BB64CF-1978-4891-A994-02E8B7C2A1F7}" type="slidenum">
              <a:rPr lang="ru-RU" smtClean="0"/>
              <a:pPr/>
              <a:t>21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932605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BB64CF-1978-4891-A994-02E8B7C2A1F7}" type="slidenum">
              <a:rPr lang="ru-RU" smtClean="0"/>
              <a:pPr/>
              <a:t>22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5103414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BB64CF-1978-4891-A994-02E8B7C2A1F7}" type="slidenum">
              <a:rPr lang="ru-RU" smtClean="0"/>
              <a:pPr/>
              <a:t>23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470565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Выразить</a:t>
            </a:r>
            <a:r>
              <a:rPr lang="ru-RU" baseline="0" dirty="0" smtClean="0"/>
              <a:t> результаты </a:t>
            </a:r>
            <a:r>
              <a:rPr lang="ru-RU" baseline="0" smtClean="0"/>
              <a:t>в цифрах 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E6426D-6FA9-42FB-A059-8F15E44F6D1B}" type="slidenum">
              <a:rPr lang="ru-RU" smtClean="0"/>
              <a:pPr>
                <a:defRPr/>
              </a:pPr>
              <a:t>24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568566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076325"/>
            <a:ext cx="4038600" cy="5248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076325"/>
            <a:ext cx="4038600" cy="5248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319088"/>
            <a:ext cx="2057400" cy="60055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19088"/>
            <a:ext cx="6019800" cy="60055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2F2726-B624-4E69-8127-78BD52CC865E}" type="datetime1">
              <a:rPr lang="en-US" smtClean="0"/>
              <a:pPr>
                <a:defRPr/>
              </a:pPr>
              <a:t>3/4/2015</a:t>
            </a:fld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048893-D13B-4F1E-A68E-1B3BCF25F2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BAF44E-2B56-4847-BABB-D917C2547C64}" type="datetime1">
              <a:rPr lang="en-US" smtClean="0"/>
              <a:pPr>
                <a:defRPr/>
              </a:pPr>
              <a:t>3/4/2015</a:t>
            </a:fld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A42D12-DB17-4BAD-9141-AB7390D630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3C57E3-3CB2-4D27-BFE9-D9C2FD591191}" type="datetime1">
              <a:rPr lang="en-US" smtClean="0"/>
              <a:pPr>
                <a:defRPr/>
              </a:pPr>
              <a:t>3/4/2015</a:t>
            </a:fld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DB4A92-305A-4370-BE08-988ADEAC19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076325"/>
            <a:ext cx="4038600" cy="5248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076325"/>
            <a:ext cx="4038600" cy="5248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0AF760-E467-4B04-BB8D-429FA48BC233}" type="datetime1">
              <a:rPr lang="en-US" smtClean="0"/>
              <a:pPr>
                <a:defRPr/>
              </a:pPr>
              <a:t>3/4/2015</a:t>
            </a:fld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C8B07A-5148-4A58-A714-BAC151BACC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753E2B-0BCE-4A14-B00A-3114ACCEC723}" type="datetime1">
              <a:rPr lang="en-US" smtClean="0"/>
              <a:pPr>
                <a:defRPr/>
              </a:pPr>
              <a:t>3/4/2015</a:t>
            </a:fld>
            <a:endParaRPr lang="en-US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86F62B-9828-4058-B2BB-18B2EE239E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5F668F-B60F-4672-9DAB-83738A1976F0}" type="datetime1">
              <a:rPr lang="en-US" smtClean="0"/>
              <a:pPr>
                <a:defRPr/>
              </a:pPr>
              <a:t>3/4/2015</a:t>
            </a:fld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9FE5EB-CC0F-4A7C-BC7D-7424CA1C45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1ADDE6-F15B-43F6-95D3-2871EC700EA9}" type="datetime1">
              <a:rPr lang="en-US" smtClean="0"/>
              <a:pPr>
                <a:defRPr/>
              </a:pPr>
              <a:t>3/4/2015</a:t>
            </a:fld>
            <a:endParaRPr lang="en-US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A00256-C15B-4EA7-A3ED-50C6050167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C1B10C-7564-4A46-B7F5-DA3663839C32}" type="datetime1">
              <a:rPr lang="en-US" smtClean="0"/>
              <a:pPr>
                <a:defRPr/>
              </a:pPr>
              <a:t>3/4/2015</a:t>
            </a:fld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3F49F4-11D1-47AD-A453-3B243496B4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3CC441-344A-4208-8139-F081982C2AA1}" type="datetime1">
              <a:rPr lang="en-US" smtClean="0"/>
              <a:pPr>
                <a:defRPr/>
              </a:pPr>
              <a:t>3/4/2015</a:t>
            </a:fld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7C03B6-9698-41AE-BBC7-4BA3D36E9E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C44575-C8F0-4BAB-B1C5-1BBFA21D18E6}" type="datetime1">
              <a:rPr lang="en-US" smtClean="0"/>
              <a:pPr>
                <a:defRPr/>
              </a:pPr>
              <a:t>3/4/2015</a:t>
            </a:fld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FDA378-DCB4-455C-8F7B-EE6AAD8FE8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319088"/>
            <a:ext cx="2057400" cy="60055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19088"/>
            <a:ext cx="6019800" cy="60055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44BF19-77B5-46BE-BDEF-B84C5CC04AF7}" type="datetime1">
              <a:rPr lang="en-US" smtClean="0"/>
              <a:pPr>
                <a:defRPr/>
              </a:pPr>
              <a:t>3/4/2015</a:t>
            </a:fld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1AE5AF-42CF-461A-9D24-70B6DD208F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076325"/>
            <a:ext cx="4038600" cy="5248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076325"/>
            <a:ext cx="4038600" cy="5248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  <p:transition spd="med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 spd="med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 spd="med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 spd="med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319088"/>
            <a:ext cx="2057400" cy="60055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19088"/>
            <a:ext cx="6019800" cy="60055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 spd="med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A3C324-3445-422D-81E0-B80FE8C4175F}" type="datetime1">
              <a:rPr lang="en-US" smtClean="0"/>
              <a:pPr>
                <a:defRPr/>
              </a:pPr>
              <a:t>3/4/2015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4C4676-591F-4B0A-82D0-6AD3706337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7812360" y="233645"/>
            <a:ext cx="1170130" cy="6750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8900" indent="268288" algn="ctr" defTabSz="703263">
              <a:spcBef>
                <a:spcPct val="25000"/>
              </a:spcBef>
              <a:spcAft>
                <a:spcPts val="1200"/>
              </a:spcAft>
              <a:tabLst>
                <a:tab pos="6189663" algn="l"/>
                <a:tab pos="6367463" algn="l"/>
              </a:tabLst>
            </a:pPr>
            <a:endParaRPr lang="ru-RU" sz="1800" b="1" dirty="0" smtClean="0">
              <a:solidFill>
                <a:srgbClr val="00467A"/>
              </a:solidFill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45A32B-4848-458E-B98F-E9A999F3AD22}" type="datetime1">
              <a:rPr lang="en-US" smtClean="0"/>
              <a:pPr>
                <a:defRPr/>
              </a:pPr>
              <a:t>3/4/2015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A54BC0-628B-4F90-AA8E-2773C1D976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163AE3-AF95-4E91-86A9-21F67BBF84AD}" type="datetime1">
              <a:rPr lang="en-US" smtClean="0"/>
              <a:pPr>
                <a:defRPr/>
              </a:pPr>
              <a:t>3/4/2015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0F5D63-7D3D-467D-ADD3-B4A5F82DBE9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B6AA27-4FAB-4DDA-AD4D-0FFCE9245F80}" type="datetime1">
              <a:rPr lang="en-US" smtClean="0"/>
              <a:pPr>
                <a:defRPr/>
              </a:pPr>
              <a:t>3/4/2015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0557D6-AC77-4BEB-8E48-BFD8251817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3665E7-A442-4D8C-9603-BDD1B2B3400F}" type="datetime1">
              <a:rPr lang="en-US" smtClean="0"/>
              <a:pPr>
                <a:defRPr/>
              </a:pPr>
              <a:t>3/4/2015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6AEB20-9991-4672-B530-F4E7E169008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лилиния 4"/>
          <p:cNvSpPr/>
          <p:nvPr userDrawn="1"/>
        </p:nvSpPr>
        <p:spPr>
          <a:xfrm>
            <a:off x="0" y="0"/>
            <a:ext cx="7531672" cy="6858000"/>
          </a:xfrm>
          <a:custGeom>
            <a:avLst/>
            <a:gdLst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29943"/>
              <a:gd name="connsiteY0" fmla="*/ 0 h 5136204"/>
              <a:gd name="connsiteX1" fmla="*/ 0 w 6329943"/>
              <a:gd name="connsiteY1" fmla="*/ 0 h 5136204"/>
              <a:gd name="connsiteX2" fmla="*/ 0 w 6329943"/>
              <a:gd name="connsiteY2" fmla="*/ 5136204 h 5136204"/>
              <a:gd name="connsiteX3" fmla="*/ 6316494 w 6329943"/>
              <a:gd name="connsiteY3" fmla="*/ 5136204 h 5136204"/>
              <a:gd name="connsiteX4" fmla="*/ 3651115 w 6329943"/>
              <a:gd name="connsiteY4" fmla="*/ 0 h 5136204"/>
              <a:gd name="connsiteX0" fmla="*/ 3651115 w 6411096"/>
              <a:gd name="connsiteY0" fmla="*/ 0 h 5136204"/>
              <a:gd name="connsiteX1" fmla="*/ 0 w 6411096"/>
              <a:gd name="connsiteY1" fmla="*/ 0 h 5136204"/>
              <a:gd name="connsiteX2" fmla="*/ 0 w 6411096"/>
              <a:gd name="connsiteY2" fmla="*/ 5136204 h 5136204"/>
              <a:gd name="connsiteX3" fmla="*/ 6316494 w 6411096"/>
              <a:gd name="connsiteY3" fmla="*/ 5136204 h 5136204"/>
              <a:gd name="connsiteX4" fmla="*/ 3651115 w 6411096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865800 w 6316494"/>
              <a:gd name="connsiteY1" fmla="*/ 384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2785315 w 5450694"/>
              <a:gd name="connsiteY0" fmla="*/ 0 h 5136204"/>
              <a:gd name="connsiteX1" fmla="*/ 0 w 5450694"/>
              <a:gd name="connsiteY1" fmla="*/ 384 h 5136204"/>
              <a:gd name="connsiteX2" fmla="*/ 0 w 5450694"/>
              <a:gd name="connsiteY2" fmla="*/ 5129752 h 5136204"/>
              <a:gd name="connsiteX3" fmla="*/ 5450694 w 5450694"/>
              <a:gd name="connsiteY3" fmla="*/ 5136204 h 5136204"/>
              <a:gd name="connsiteX4" fmla="*/ 2785315 w 5450694"/>
              <a:gd name="connsiteY4" fmla="*/ 0 h 5136204"/>
              <a:gd name="connsiteX0" fmla="*/ 2785315 w 5450694"/>
              <a:gd name="connsiteY0" fmla="*/ 0 h 5136204"/>
              <a:gd name="connsiteX1" fmla="*/ 0 w 5450694"/>
              <a:gd name="connsiteY1" fmla="*/ 384 h 5136204"/>
              <a:gd name="connsiteX2" fmla="*/ 5523 w 5450694"/>
              <a:gd name="connsiteY2" fmla="*/ 5135268 h 5136204"/>
              <a:gd name="connsiteX3" fmla="*/ 5450694 w 5450694"/>
              <a:gd name="connsiteY3" fmla="*/ 5136204 h 5136204"/>
              <a:gd name="connsiteX4" fmla="*/ 2785315 w 5450694"/>
              <a:gd name="connsiteY4" fmla="*/ 0 h 5136204"/>
              <a:gd name="connsiteX0" fmla="*/ 2785315 w 5450694"/>
              <a:gd name="connsiteY0" fmla="*/ 0 h 5136204"/>
              <a:gd name="connsiteX1" fmla="*/ 0 w 5450694"/>
              <a:gd name="connsiteY1" fmla="*/ 384 h 5136204"/>
              <a:gd name="connsiteX2" fmla="*/ 0 w 5450694"/>
              <a:gd name="connsiteY2" fmla="*/ 5135268 h 5136204"/>
              <a:gd name="connsiteX3" fmla="*/ 5450694 w 5450694"/>
              <a:gd name="connsiteY3" fmla="*/ 5136204 h 5136204"/>
              <a:gd name="connsiteX4" fmla="*/ 2785315 w 5450694"/>
              <a:gd name="connsiteY4" fmla="*/ 0 h 5136204"/>
              <a:gd name="connsiteX0" fmla="*/ 3579098 w 5450694"/>
              <a:gd name="connsiteY0" fmla="*/ 680300 h 5135820"/>
              <a:gd name="connsiteX1" fmla="*/ 0 w 5450694"/>
              <a:gd name="connsiteY1" fmla="*/ 0 h 5135820"/>
              <a:gd name="connsiteX2" fmla="*/ 0 w 5450694"/>
              <a:gd name="connsiteY2" fmla="*/ 5134884 h 5135820"/>
              <a:gd name="connsiteX3" fmla="*/ 5450694 w 5450694"/>
              <a:gd name="connsiteY3" fmla="*/ 5135820 h 5135820"/>
              <a:gd name="connsiteX4" fmla="*/ 3579098 w 5450694"/>
              <a:gd name="connsiteY4" fmla="*/ 680300 h 5135820"/>
              <a:gd name="connsiteX0" fmla="*/ 3579098 w 5450694"/>
              <a:gd name="connsiteY0" fmla="*/ 680300 h 5135820"/>
              <a:gd name="connsiteX1" fmla="*/ 0 w 5450694"/>
              <a:gd name="connsiteY1" fmla="*/ 0 h 5135820"/>
              <a:gd name="connsiteX2" fmla="*/ 0 w 5450694"/>
              <a:gd name="connsiteY2" fmla="*/ 5134884 h 5135820"/>
              <a:gd name="connsiteX3" fmla="*/ 5450694 w 5450694"/>
              <a:gd name="connsiteY3" fmla="*/ 5135820 h 5135820"/>
              <a:gd name="connsiteX4" fmla="*/ 3579098 w 5450694"/>
              <a:gd name="connsiteY4" fmla="*/ 680300 h 5135820"/>
              <a:gd name="connsiteX0" fmla="*/ 3579098 w 5450694"/>
              <a:gd name="connsiteY0" fmla="*/ 680300 h 5135820"/>
              <a:gd name="connsiteX1" fmla="*/ 0 w 5450694"/>
              <a:gd name="connsiteY1" fmla="*/ 0 h 5135820"/>
              <a:gd name="connsiteX2" fmla="*/ 0 w 5450694"/>
              <a:gd name="connsiteY2" fmla="*/ 5134884 h 5135820"/>
              <a:gd name="connsiteX3" fmla="*/ 5450694 w 5450694"/>
              <a:gd name="connsiteY3" fmla="*/ 5135820 h 5135820"/>
              <a:gd name="connsiteX4" fmla="*/ 3579098 w 5450694"/>
              <a:gd name="connsiteY4" fmla="*/ 680300 h 5135820"/>
              <a:gd name="connsiteX0" fmla="*/ 3579098 w 5450694"/>
              <a:gd name="connsiteY0" fmla="*/ 680300 h 5135820"/>
              <a:gd name="connsiteX1" fmla="*/ 0 w 5450694"/>
              <a:gd name="connsiteY1" fmla="*/ 0 h 5135820"/>
              <a:gd name="connsiteX2" fmla="*/ 0 w 5450694"/>
              <a:gd name="connsiteY2" fmla="*/ 5134884 h 5135820"/>
              <a:gd name="connsiteX3" fmla="*/ 5450694 w 5450694"/>
              <a:gd name="connsiteY3" fmla="*/ 5135820 h 5135820"/>
              <a:gd name="connsiteX4" fmla="*/ 3579098 w 5450694"/>
              <a:gd name="connsiteY4" fmla="*/ 680300 h 5135820"/>
              <a:gd name="connsiteX0" fmla="*/ 3579098 w 5450694"/>
              <a:gd name="connsiteY0" fmla="*/ 0 h 4455520"/>
              <a:gd name="connsiteX1" fmla="*/ 0 w 5450694"/>
              <a:gd name="connsiteY1" fmla="*/ 0 h 4455520"/>
              <a:gd name="connsiteX2" fmla="*/ 0 w 5450694"/>
              <a:gd name="connsiteY2" fmla="*/ 4454584 h 4455520"/>
              <a:gd name="connsiteX3" fmla="*/ 5450694 w 5450694"/>
              <a:gd name="connsiteY3" fmla="*/ 4455520 h 4455520"/>
              <a:gd name="connsiteX4" fmla="*/ 3579098 w 5450694"/>
              <a:gd name="connsiteY4" fmla="*/ 0 h 4455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50694" h="4455520">
                <a:moveTo>
                  <a:pt x="3579098" y="0"/>
                </a:moveTo>
                <a:lnTo>
                  <a:pt x="0" y="0"/>
                </a:lnTo>
                <a:lnTo>
                  <a:pt x="0" y="4454584"/>
                </a:lnTo>
                <a:lnTo>
                  <a:pt x="5450694" y="4455520"/>
                </a:lnTo>
                <a:cubicBezTo>
                  <a:pt x="5437037" y="2514941"/>
                  <a:pt x="4584741" y="938852"/>
                  <a:pt x="3579098" y="0"/>
                </a:cubicBezTo>
                <a:close/>
              </a:path>
            </a:pathLst>
          </a:custGeom>
          <a:gradFill flip="none" rotWithShape="1">
            <a:gsLst>
              <a:gs pos="42000">
                <a:schemeClr val="bg1">
                  <a:lumMod val="95000"/>
                </a:schemeClr>
              </a:gs>
              <a:gs pos="85000">
                <a:schemeClr val="bg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ru-RU" sz="1662">
              <a:solidFill>
                <a:prstClr val="white"/>
              </a:solidFill>
            </a:endParaRPr>
          </a:p>
        </p:txBody>
      </p:sp>
      <p:sp>
        <p:nvSpPr>
          <p:cNvPr id="6" name="Номер слайда 30"/>
          <p:cNvSpPr>
            <a:spLocks noGrp="1"/>
          </p:cNvSpPr>
          <p:nvPr userDrawn="1">
            <p:ph type="sldNum" sz="quarter" idx="12"/>
          </p:nvPr>
        </p:nvSpPr>
        <p:spPr>
          <a:xfrm>
            <a:off x="0" y="6309320"/>
            <a:ext cx="611560" cy="365125"/>
          </a:xfrm>
        </p:spPr>
        <p:txBody>
          <a:bodyPr/>
          <a:lstStyle/>
          <a:p>
            <a:pPr algn="ctr">
              <a:defRPr/>
            </a:pPr>
            <a:fld id="{A208E08D-8D44-44C8-B34A-5D6FA16D5429}" type="slidenum">
              <a:rPr lang="en-US" smtClean="0">
                <a:solidFill>
                  <a:schemeClr val="tx1"/>
                </a:solidFill>
              </a:rPr>
              <a:pPr algn="ctr">
                <a:defRPr/>
              </a:pPr>
              <a:t>‹#›</a:t>
            </a:fld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7" name="Рисунок 6" descr="KPI_LOGO.png"/>
          <p:cNvPicPr>
            <a:picLocks noChangeAspect="1"/>
          </p:cNvPicPr>
          <p:nvPr userDrawn="1"/>
        </p:nvPicPr>
        <p:blipFill>
          <a:blip r:embed="rId2" cstate="print">
            <a:lum bright="-10000" contrast="20000"/>
          </a:blip>
          <a:stretch>
            <a:fillRect/>
          </a:stretch>
        </p:blipFill>
        <p:spPr>
          <a:xfrm>
            <a:off x="7813248" y="6205944"/>
            <a:ext cx="1008112" cy="308056"/>
          </a:xfrm>
          <a:prstGeom prst="rect">
            <a:avLst/>
          </a:prstGeom>
        </p:spPr>
      </p:pic>
      <p:sp>
        <p:nvSpPr>
          <p:cNvPr id="8" name="Прямоугольник 7"/>
          <p:cNvSpPr/>
          <p:nvPr userDrawn="1"/>
        </p:nvSpPr>
        <p:spPr>
          <a:xfrm>
            <a:off x="0" y="0"/>
            <a:ext cx="9144000" cy="98630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8900" indent="268288" algn="ctr" defTabSz="703263">
              <a:spcBef>
                <a:spcPct val="25000"/>
              </a:spcBef>
              <a:spcAft>
                <a:spcPts val="1200"/>
              </a:spcAft>
              <a:tabLst>
                <a:tab pos="6189663" algn="l"/>
                <a:tab pos="6367463" algn="l"/>
              </a:tabLst>
            </a:pPr>
            <a:endParaRPr lang="ru-RU" sz="1800" b="1" dirty="0" smtClean="0">
              <a:solidFill>
                <a:srgbClr val="00467A"/>
              </a:solidFill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FB22B4-B657-44E8-AEAD-715EADFD91E3}" type="datetime1">
              <a:rPr lang="en-US" smtClean="0"/>
              <a:pPr>
                <a:defRPr/>
              </a:pPr>
              <a:t>3/4/2015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D693F0-2F7A-4022-8050-769790219C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D8D908-E673-4C69-83EB-1672E02E2565}" type="datetime1">
              <a:rPr lang="en-US" smtClean="0"/>
              <a:pPr>
                <a:defRPr/>
              </a:pPr>
              <a:t>3/4/2015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802E47-06D6-429C-9567-A1FD72582B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E5429F-E912-43E5-AECF-C1DEE365C231}" type="datetime1">
              <a:rPr lang="en-US" smtClean="0"/>
              <a:pPr>
                <a:defRPr/>
              </a:pPr>
              <a:t>3/4/2015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775195-BEB1-468B-9BDB-68D556E2F06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1FA312-171F-4AEF-9CAC-104876A277C9}" type="datetime1">
              <a:rPr lang="en-US" smtClean="0"/>
              <a:pPr>
                <a:defRPr/>
              </a:pPr>
              <a:t>3/4/2015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89B22E-B022-4EAE-8716-3782CAC19B3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15000">
                <a:schemeClr val="bg1"/>
              </a:gs>
              <a:gs pos="71000">
                <a:schemeClr val="bg1">
                  <a:alpha val="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 userDrawn="1"/>
        </p:nvSpPr>
        <p:spPr>
          <a:xfrm flipH="1">
            <a:off x="-4" y="-514"/>
            <a:ext cx="9144003" cy="6867140"/>
          </a:xfrm>
          <a:prstGeom prst="rect">
            <a:avLst/>
          </a:prstGeom>
          <a:gradFill flip="none" rotWithShape="1">
            <a:gsLst>
              <a:gs pos="3000">
                <a:srgbClr val="C00000"/>
              </a:gs>
              <a:gs pos="75000">
                <a:srgbClr val="F26D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ru-RU" sz="1662">
              <a:solidFill>
                <a:prstClr val="white"/>
              </a:solidFill>
            </a:endParaRPr>
          </a:p>
        </p:txBody>
      </p:sp>
      <p:sp>
        <p:nvSpPr>
          <p:cNvPr id="5" name="Полилиния 4"/>
          <p:cNvSpPr/>
          <p:nvPr userDrawn="1"/>
        </p:nvSpPr>
        <p:spPr>
          <a:xfrm>
            <a:off x="0" y="0"/>
            <a:ext cx="7677345" cy="6866626"/>
          </a:xfrm>
          <a:custGeom>
            <a:avLst/>
            <a:gdLst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29943"/>
              <a:gd name="connsiteY0" fmla="*/ 0 h 5136204"/>
              <a:gd name="connsiteX1" fmla="*/ 0 w 6329943"/>
              <a:gd name="connsiteY1" fmla="*/ 0 h 5136204"/>
              <a:gd name="connsiteX2" fmla="*/ 0 w 6329943"/>
              <a:gd name="connsiteY2" fmla="*/ 5136204 h 5136204"/>
              <a:gd name="connsiteX3" fmla="*/ 6316494 w 6329943"/>
              <a:gd name="connsiteY3" fmla="*/ 5136204 h 5136204"/>
              <a:gd name="connsiteX4" fmla="*/ 3651115 w 6329943"/>
              <a:gd name="connsiteY4" fmla="*/ 0 h 5136204"/>
              <a:gd name="connsiteX0" fmla="*/ 3651115 w 6411096"/>
              <a:gd name="connsiteY0" fmla="*/ 0 h 5136204"/>
              <a:gd name="connsiteX1" fmla="*/ 0 w 6411096"/>
              <a:gd name="connsiteY1" fmla="*/ 0 h 5136204"/>
              <a:gd name="connsiteX2" fmla="*/ 0 w 6411096"/>
              <a:gd name="connsiteY2" fmla="*/ 5136204 h 5136204"/>
              <a:gd name="connsiteX3" fmla="*/ 6316494 w 6411096"/>
              <a:gd name="connsiteY3" fmla="*/ 5136204 h 5136204"/>
              <a:gd name="connsiteX4" fmla="*/ 3651115 w 6411096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865800 w 6316494"/>
              <a:gd name="connsiteY1" fmla="*/ 384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2785315 w 5450694"/>
              <a:gd name="connsiteY0" fmla="*/ 0 h 5136204"/>
              <a:gd name="connsiteX1" fmla="*/ 0 w 5450694"/>
              <a:gd name="connsiteY1" fmla="*/ 384 h 5136204"/>
              <a:gd name="connsiteX2" fmla="*/ 0 w 5450694"/>
              <a:gd name="connsiteY2" fmla="*/ 5129752 h 5136204"/>
              <a:gd name="connsiteX3" fmla="*/ 5450694 w 5450694"/>
              <a:gd name="connsiteY3" fmla="*/ 5136204 h 5136204"/>
              <a:gd name="connsiteX4" fmla="*/ 2785315 w 5450694"/>
              <a:gd name="connsiteY4" fmla="*/ 0 h 5136204"/>
              <a:gd name="connsiteX0" fmla="*/ 2785315 w 5450694"/>
              <a:gd name="connsiteY0" fmla="*/ 0 h 5136204"/>
              <a:gd name="connsiteX1" fmla="*/ 0 w 5450694"/>
              <a:gd name="connsiteY1" fmla="*/ 384 h 5136204"/>
              <a:gd name="connsiteX2" fmla="*/ 5523 w 5450694"/>
              <a:gd name="connsiteY2" fmla="*/ 5135268 h 5136204"/>
              <a:gd name="connsiteX3" fmla="*/ 5450694 w 5450694"/>
              <a:gd name="connsiteY3" fmla="*/ 5136204 h 5136204"/>
              <a:gd name="connsiteX4" fmla="*/ 2785315 w 5450694"/>
              <a:gd name="connsiteY4" fmla="*/ 0 h 5136204"/>
              <a:gd name="connsiteX0" fmla="*/ 2785315 w 5450694"/>
              <a:gd name="connsiteY0" fmla="*/ 0 h 5136204"/>
              <a:gd name="connsiteX1" fmla="*/ 0 w 5450694"/>
              <a:gd name="connsiteY1" fmla="*/ 384 h 5136204"/>
              <a:gd name="connsiteX2" fmla="*/ 0 w 5450694"/>
              <a:gd name="connsiteY2" fmla="*/ 5135268 h 5136204"/>
              <a:gd name="connsiteX3" fmla="*/ 5450694 w 5450694"/>
              <a:gd name="connsiteY3" fmla="*/ 5136204 h 5136204"/>
              <a:gd name="connsiteX4" fmla="*/ 2785315 w 5450694"/>
              <a:gd name="connsiteY4" fmla="*/ 0 h 5136204"/>
              <a:gd name="connsiteX0" fmla="*/ 3579098 w 5450694"/>
              <a:gd name="connsiteY0" fmla="*/ 680300 h 5135820"/>
              <a:gd name="connsiteX1" fmla="*/ 0 w 5450694"/>
              <a:gd name="connsiteY1" fmla="*/ 0 h 5135820"/>
              <a:gd name="connsiteX2" fmla="*/ 0 w 5450694"/>
              <a:gd name="connsiteY2" fmla="*/ 5134884 h 5135820"/>
              <a:gd name="connsiteX3" fmla="*/ 5450694 w 5450694"/>
              <a:gd name="connsiteY3" fmla="*/ 5135820 h 5135820"/>
              <a:gd name="connsiteX4" fmla="*/ 3579098 w 5450694"/>
              <a:gd name="connsiteY4" fmla="*/ 680300 h 5135820"/>
              <a:gd name="connsiteX0" fmla="*/ 3579098 w 5450694"/>
              <a:gd name="connsiteY0" fmla="*/ 680300 h 5135820"/>
              <a:gd name="connsiteX1" fmla="*/ 0 w 5450694"/>
              <a:gd name="connsiteY1" fmla="*/ 0 h 5135820"/>
              <a:gd name="connsiteX2" fmla="*/ 0 w 5450694"/>
              <a:gd name="connsiteY2" fmla="*/ 5134884 h 5135820"/>
              <a:gd name="connsiteX3" fmla="*/ 5450694 w 5450694"/>
              <a:gd name="connsiteY3" fmla="*/ 5135820 h 5135820"/>
              <a:gd name="connsiteX4" fmla="*/ 3579098 w 5450694"/>
              <a:gd name="connsiteY4" fmla="*/ 680300 h 5135820"/>
              <a:gd name="connsiteX0" fmla="*/ 3579098 w 5450694"/>
              <a:gd name="connsiteY0" fmla="*/ 680300 h 5135820"/>
              <a:gd name="connsiteX1" fmla="*/ 0 w 5450694"/>
              <a:gd name="connsiteY1" fmla="*/ 0 h 5135820"/>
              <a:gd name="connsiteX2" fmla="*/ 0 w 5450694"/>
              <a:gd name="connsiteY2" fmla="*/ 5134884 h 5135820"/>
              <a:gd name="connsiteX3" fmla="*/ 5450694 w 5450694"/>
              <a:gd name="connsiteY3" fmla="*/ 5135820 h 5135820"/>
              <a:gd name="connsiteX4" fmla="*/ 3579098 w 5450694"/>
              <a:gd name="connsiteY4" fmla="*/ 680300 h 5135820"/>
              <a:gd name="connsiteX0" fmla="*/ 3579098 w 5450694"/>
              <a:gd name="connsiteY0" fmla="*/ 680300 h 5135820"/>
              <a:gd name="connsiteX1" fmla="*/ 0 w 5450694"/>
              <a:gd name="connsiteY1" fmla="*/ 0 h 5135820"/>
              <a:gd name="connsiteX2" fmla="*/ 0 w 5450694"/>
              <a:gd name="connsiteY2" fmla="*/ 5134884 h 5135820"/>
              <a:gd name="connsiteX3" fmla="*/ 5450694 w 5450694"/>
              <a:gd name="connsiteY3" fmla="*/ 5135820 h 5135820"/>
              <a:gd name="connsiteX4" fmla="*/ 3579098 w 5450694"/>
              <a:gd name="connsiteY4" fmla="*/ 680300 h 5135820"/>
              <a:gd name="connsiteX0" fmla="*/ 3579098 w 5450694"/>
              <a:gd name="connsiteY0" fmla="*/ 0 h 4455520"/>
              <a:gd name="connsiteX1" fmla="*/ 0 w 5450694"/>
              <a:gd name="connsiteY1" fmla="*/ 0 h 4455520"/>
              <a:gd name="connsiteX2" fmla="*/ 0 w 5450694"/>
              <a:gd name="connsiteY2" fmla="*/ 4454584 h 4455520"/>
              <a:gd name="connsiteX3" fmla="*/ 5450694 w 5450694"/>
              <a:gd name="connsiteY3" fmla="*/ 4455520 h 4455520"/>
              <a:gd name="connsiteX4" fmla="*/ 3579098 w 5450694"/>
              <a:gd name="connsiteY4" fmla="*/ 0 h 4455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50694" h="4455520">
                <a:moveTo>
                  <a:pt x="3579098" y="0"/>
                </a:moveTo>
                <a:lnTo>
                  <a:pt x="0" y="0"/>
                </a:lnTo>
                <a:lnTo>
                  <a:pt x="0" y="4454584"/>
                </a:lnTo>
                <a:lnTo>
                  <a:pt x="5450694" y="4455520"/>
                </a:lnTo>
                <a:cubicBezTo>
                  <a:pt x="5437037" y="2514941"/>
                  <a:pt x="4584741" y="938852"/>
                  <a:pt x="3579098" y="0"/>
                </a:cubicBezTo>
                <a:close/>
              </a:path>
            </a:pathLst>
          </a:custGeom>
          <a:gradFill flip="none" rotWithShape="1">
            <a:gsLst>
              <a:gs pos="42000">
                <a:srgbClr val="FFC000"/>
              </a:gs>
              <a:gs pos="85000">
                <a:srgbClr val="F26D00">
                  <a:shade val="100000"/>
                  <a:satMod val="11500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ru-RU" sz="1662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2149985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ловок и объект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лилиния 1"/>
          <p:cNvSpPr/>
          <p:nvPr userDrawn="1"/>
        </p:nvSpPr>
        <p:spPr>
          <a:xfrm>
            <a:off x="0" y="692696"/>
            <a:ext cx="7531672" cy="6165304"/>
          </a:xfrm>
          <a:custGeom>
            <a:avLst/>
            <a:gdLst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29943"/>
              <a:gd name="connsiteY0" fmla="*/ 0 h 5136204"/>
              <a:gd name="connsiteX1" fmla="*/ 0 w 6329943"/>
              <a:gd name="connsiteY1" fmla="*/ 0 h 5136204"/>
              <a:gd name="connsiteX2" fmla="*/ 0 w 6329943"/>
              <a:gd name="connsiteY2" fmla="*/ 5136204 h 5136204"/>
              <a:gd name="connsiteX3" fmla="*/ 6316494 w 6329943"/>
              <a:gd name="connsiteY3" fmla="*/ 5136204 h 5136204"/>
              <a:gd name="connsiteX4" fmla="*/ 3651115 w 6329943"/>
              <a:gd name="connsiteY4" fmla="*/ 0 h 5136204"/>
              <a:gd name="connsiteX0" fmla="*/ 3651115 w 6411096"/>
              <a:gd name="connsiteY0" fmla="*/ 0 h 5136204"/>
              <a:gd name="connsiteX1" fmla="*/ 0 w 6411096"/>
              <a:gd name="connsiteY1" fmla="*/ 0 h 5136204"/>
              <a:gd name="connsiteX2" fmla="*/ 0 w 6411096"/>
              <a:gd name="connsiteY2" fmla="*/ 5136204 h 5136204"/>
              <a:gd name="connsiteX3" fmla="*/ 6316494 w 6411096"/>
              <a:gd name="connsiteY3" fmla="*/ 5136204 h 5136204"/>
              <a:gd name="connsiteX4" fmla="*/ 3651115 w 6411096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865800 w 6316494"/>
              <a:gd name="connsiteY1" fmla="*/ 384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2785315 w 5450694"/>
              <a:gd name="connsiteY0" fmla="*/ 0 h 5136204"/>
              <a:gd name="connsiteX1" fmla="*/ 0 w 5450694"/>
              <a:gd name="connsiteY1" fmla="*/ 384 h 5136204"/>
              <a:gd name="connsiteX2" fmla="*/ 0 w 5450694"/>
              <a:gd name="connsiteY2" fmla="*/ 5129752 h 5136204"/>
              <a:gd name="connsiteX3" fmla="*/ 5450694 w 5450694"/>
              <a:gd name="connsiteY3" fmla="*/ 5136204 h 5136204"/>
              <a:gd name="connsiteX4" fmla="*/ 2785315 w 5450694"/>
              <a:gd name="connsiteY4" fmla="*/ 0 h 5136204"/>
              <a:gd name="connsiteX0" fmla="*/ 2785315 w 5450694"/>
              <a:gd name="connsiteY0" fmla="*/ 0 h 5136204"/>
              <a:gd name="connsiteX1" fmla="*/ 0 w 5450694"/>
              <a:gd name="connsiteY1" fmla="*/ 384 h 5136204"/>
              <a:gd name="connsiteX2" fmla="*/ 5523 w 5450694"/>
              <a:gd name="connsiteY2" fmla="*/ 5135268 h 5136204"/>
              <a:gd name="connsiteX3" fmla="*/ 5450694 w 5450694"/>
              <a:gd name="connsiteY3" fmla="*/ 5136204 h 5136204"/>
              <a:gd name="connsiteX4" fmla="*/ 2785315 w 5450694"/>
              <a:gd name="connsiteY4" fmla="*/ 0 h 5136204"/>
              <a:gd name="connsiteX0" fmla="*/ 2785315 w 5450694"/>
              <a:gd name="connsiteY0" fmla="*/ 0 h 5136204"/>
              <a:gd name="connsiteX1" fmla="*/ 0 w 5450694"/>
              <a:gd name="connsiteY1" fmla="*/ 384 h 5136204"/>
              <a:gd name="connsiteX2" fmla="*/ 0 w 5450694"/>
              <a:gd name="connsiteY2" fmla="*/ 5135268 h 5136204"/>
              <a:gd name="connsiteX3" fmla="*/ 5450694 w 5450694"/>
              <a:gd name="connsiteY3" fmla="*/ 5136204 h 5136204"/>
              <a:gd name="connsiteX4" fmla="*/ 2785315 w 5450694"/>
              <a:gd name="connsiteY4" fmla="*/ 0 h 5136204"/>
              <a:gd name="connsiteX0" fmla="*/ 3579098 w 5450694"/>
              <a:gd name="connsiteY0" fmla="*/ 680300 h 5135820"/>
              <a:gd name="connsiteX1" fmla="*/ 0 w 5450694"/>
              <a:gd name="connsiteY1" fmla="*/ 0 h 5135820"/>
              <a:gd name="connsiteX2" fmla="*/ 0 w 5450694"/>
              <a:gd name="connsiteY2" fmla="*/ 5134884 h 5135820"/>
              <a:gd name="connsiteX3" fmla="*/ 5450694 w 5450694"/>
              <a:gd name="connsiteY3" fmla="*/ 5135820 h 5135820"/>
              <a:gd name="connsiteX4" fmla="*/ 3579098 w 5450694"/>
              <a:gd name="connsiteY4" fmla="*/ 680300 h 5135820"/>
              <a:gd name="connsiteX0" fmla="*/ 3579098 w 5450694"/>
              <a:gd name="connsiteY0" fmla="*/ 680300 h 5135820"/>
              <a:gd name="connsiteX1" fmla="*/ 0 w 5450694"/>
              <a:gd name="connsiteY1" fmla="*/ 0 h 5135820"/>
              <a:gd name="connsiteX2" fmla="*/ 0 w 5450694"/>
              <a:gd name="connsiteY2" fmla="*/ 5134884 h 5135820"/>
              <a:gd name="connsiteX3" fmla="*/ 5450694 w 5450694"/>
              <a:gd name="connsiteY3" fmla="*/ 5135820 h 5135820"/>
              <a:gd name="connsiteX4" fmla="*/ 3579098 w 5450694"/>
              <a:gd name="connsiteY4" fmla="*/ 680300 h 5135820"/>
              <a:gd name="connsiteX0" fmla="*/ 3579098 w 5450694"/>
              <a:gd name="connsiteY0" fmla="*/ 680300 h 5135820"/>
              <a:gd name="connsiteX1" fmla="*/ 0 w 5450694"/>
              <a:gd name="connsiteY1" fmla="*/ 0 h 5135820"/>
              <a:gd name="connsiteX2" fmla="*/ 0 w 5450694"/>
              <a:gd name="connsiteY2" fmla="*/ 5134884 h 5135820"/>
              <a:gd name="connsiteX3" fmla="*/ 5450694 w 5450694"/>
              <a:gd name="connsiteY3" fmla="*/ 5135820 h 5135820"/>
              <a:gd name="connsiteX4" fmla="*/ 3579098 w 5450694"/>
              <a:gd name="connsiteY4" fmla="*/ 680300 h 5135820"/>
              <a:gd name="connsiteX0" fmla="*/ 3579098 w 5450694"/>
              <a:gd name="connsiteY0" fmla="*/ 680300 h 5135820"/>
              <a:gd name="connsiteX1" fmla="*/ 0 w 5450694"/>
              <a:gd name="connsiteY1" fmla="*/ 0 h 5135820"/>
              <a:gd name="connsiteX2" fmla="*/ 0 w 5450694"/>
              <a:gd name="connsiteY2" fmla="*/ 5134884 h 5135820"/>
              <a:gd name="connsiteX3" fmla="*/ 5450694 w 5450694"/>
              <a:gd name="connsiteY3" fmla="*/ 5135820 h 5135820"/>
              <a:gd name="connsiteX4" fmla="*/ 3579098 w 5450694"/>
              <a:gd name="connsiteY4" fmla="*/ 680300 h 5135820"/>
              <a:gd name="connsiteX0" fmla="*/ 3579098 w 5450694"/>
              <a:gd name="connsiteY0" fmla="*/ 0 h 4455520"/>
              <a:gd name="connsiteX1" fmla="*/ 0 w 5450694"/>
              <a:gd name="connsiteY1" fmla="*/ 0 h 4455520"/>
              <a:gd name="connsiteX2" fmla="*/ 0 w 5450694"/>
              <a:gd name="connsiteY2" fmla="*/ 4454584 h 4455520"/>
              <a:gd name="connsiteX3" fmla="*/ 5450694 w 5450694"/>
              <a:gd name="connsiteY3" fmla="*/ 4455520 h 4455520"/>
              <a:gd name="connsiteX4" fmla="*/ 3579098 w 5450694"/>
              <a:gd name="connsiteY4" fmla="*/ 0 h 4455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50694" h="4455520">
                <a:moveTo>
                  <a:pt x="3579098" y="0"/>
                </a:moveTo>
                <a:lnTo>
                  <a:pt x="0" y="0"/>
                </a:lnTo>
                <a:lnTo>
                  <a:pt x="0" y="4454584"/>
                </a:lnTo>
                <a:lnTo>
                  <a:pt x="5450694" y="4455520"/>
                </a:lnTo>
                <a:cubicBezTo>
                  <a:pt x="5437037" y="2514941"/>
                  <a:pt x="4584741" y="938852"/>
                  <a:pt x="3579098" y="0"/>
                </a:cubicBezTo>
                <a:close/>
              </a:path>
            </a:pathLst>
          </a:custGeom>
          <a:gradFill flip="none" rotWithShape="1">
            <a:gsLst>
              <a:gs pos="42000">
                <a:schemeClr val="bg1">
                  <a:lumMod val="95000"/>
                </a:schemeClr>
              </a:gs>
              <a:gs pos="85000">
                <a:schemeClr val="bg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ru-RU" sz="1662">
              <a:solidFill>
                <a:prstClr val="white"/>
              </a:solidFill>
            </a:endParaRPr>
          </a:p>
        </p:txBody>
      </p:sp>
      <p:pic>
        <p:nvPicPr>
          <p:cNvPr id="3" name="Picture 2" descr="D:\_KPI\Презентации\KPI-present-Ufa предварительнаяS1.files\master03_image001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616521" cy="6858000"/>
          </a:xfrm>
          <a:prstGeom prst="rect">
            <a:avLst/>
          </a:prstGeom>
          <a:noFill/>
        </p:spPr>
      </p:pic>
      <p:pic>
        <p:nvPicPr>
          <p:cNvPr id="4" name="Рисунок 3" descr="KPI_LOGO.png"/>
          <p:cNvPicPr>
            <a:picLocks noChangeAspect="1"/>
          </p:cNvPicPr>
          <p:nvPr userDrawn="1"/>
        </p:nvPicPr>
        <p:blipFill>
          <a:blip r:embed="rId3" cstate="print">
            <a:lum bright="-10000" contrast="20000"/>
          </a:blip>
          <a:stretch>
            <a:fillRect/>
          </a:stretch>
        </p:blipFill>
        <p:spPr>
          <a:xfrm>
            <a:off x="7813248" y="6205944"/>
            <a:ext cx="1008112" cy="308056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 userDrawn="1"/>
        </p:nvCxnSpPr>
        <p:spPr>
          <a:xfrm flipH="1">
            <a:off x="971600" y="6309320"/>
            <a:ext cx="669674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0" y="6309320"/>
            <a:ext cx="611560" cy="365125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fld id="{04A36AAA-C4DB-4F2F-992F-0C160DECDF6C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8676705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vmlDrawing" Target="../drawings/vmlDrawing1.v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oleObject" Target="../embeddings/oleObject1.bin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vmlDrawing" Target="../drawings/vmlDrawing2.v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oleObject" Target="../embeddings/oleObject2.bin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86"/>
          <p:cNvGraphicFramePr>
            <a:graphicFrameLocks noChangeAspect="1"/>
          </p:cNvGraphicFramePr>
          <p:nvPr/>
        </p:nvGraphicFramePr>
        <p:xfrm>
          <a:off x="4252913" y="0"/>
          <a:ext cx="4891087" cy="4437063"/>
        </p:xfrm>
        <a:graphic>
          <a:graphicData uri="http://schemas.openxmlformats.org/presentationml/2006/ole">
            <p:oleObj spid="_x0000_s1140" name="Image" r:id="rId14" imgW="8228571" imgH="8711111" progId="">
              <p:embed/>
            </p:oleObj>
          </a:graphicData>
        </a:graphic>
      </p:graphicFrame>
      <p:sp>
        <p:nvSpPr>
          <p:cNvPr id="1027" name="Rectangle 3" descr="Light horizontal"/>
          <p:cNvSpPr>
            <a:spLocks noChangeArrowheads="1"/>
          </p:cNvSpPr>
          <p:nvPr/>
        </p:nvSpPr>
        <p:spPr bwMode="gray">
          <a:xfrm>
            <a:off x="0" y="9525"/>
            <a:ext cx="1476375" cy="6848475"/>
          </a:xfrm>
          <a:prstGeom prst="rect">
            <a:avLst/>
          </a:prstGeom>
          <a:pattFill prst="ltHorz">
            <a:fgClr>
              <a:schemeClr val="bg2"/>
            </a:fgClr>
            <a:bgClr>
              <a:srgbClr val="FFFFFF"/>
            </a:bgClr>
          </a:pattFill>
          <a:ln w="0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ru-RU">
              <a:latin typeface="Arial" charset="0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ltGray">
          <a:xfrm flipV="1">
            <a:off x="0" y="4267200"/>
            <a:ext cx="9144000" cy="1106488"/>
          </a:xfrm>
          <a:prstGeom prst="rect">
            <a:avLst/>
          </a:prstGeom>
          <a:solidFill>
            <a:schemeClr val="accent1"/>
          </a:solidFill>
          <a:ln w="0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ru-RU">
              <a:latin typeface="Arial" charset="0"/>
            </a:endParaRPr>
          </a:p>
        </p:txBody>
      </p:sp>
      <p:sp>
        <p:nvSpPr>
          <p:cNvPr id="1029" name="AutoShape 5"/>
          <p:cNvSpPr>
            <a:spLocks noChangeArrowheads="1"/>
          </p:cNvSpPr>
          <p:nvPr/>
        </p:nvSpPr>
        <p:spPr bwMode="ltGray">
          <a:xfrm>
            <a:off x="1474788" y="5156200"/>
            <a:ext cx="7129462" cy="5048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38100" algn="ctr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ru-RU">
              <a:latin typeface="Arial" charset="0"/>
            </a:endParaRPr>
          </a:p>
        </p:txBody>
      </p:sp>
      <p:sp>
        <p:nvSpPr>
          <p:cNvPr id="1031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076325"/>
            <a:ext cx="8229600" cy="524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</a:p>
        </p:txBody>
      </p:sp>
      <p:sp>
        <p:nvSpPr>
          <p:cNvPr id="1032" name="Rectangle 10"/>
          <p:cNvSpPr>
            <a:spLocks noGrp="1" noChangeArrowheads="1"/>
          </p:cNvSpPr>
          <p:nvPr>
            <p:ph type="title"/>
          </p:nvPr>
        </p:nvSpPr>
        <p:spPr bwMode="black">
          <a:xfrm>
            <a:off x="547688" y="319088"/>
            <a:ext cx="7162800" cy="56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Образец заголовка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03" r:id="rId1"/>
    <p:sldLayoutId id="2147484104" r:id="rId2"/>
    <p:sldLayoutId id="2147484105" r:id="rId3"/>
    <p:sldLayoutId id="2147484106" r:id="rId4"/>
    <p:sldLayoutId id="2147484107" r:id="rId5"/>
    <p:sldLayoutId id="2147484108" r:id="rId6"/>
    <p:sldLayoutId id="2147484109" r:id="rId7"/>
    <p:sldLayoutId id="2147484110" r:id="rId8"/>
    <p:sldLayoutId id="2147484111" r:id="rId9"/>
    <p:sldLayoutId id="2147484112" r:id="rId10"/>
    <p:sldLayoutId id="2147484113" r:id="rId11"/>
  </p:sldLayoutIdLst>
  <p:transition spd="med"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v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800">
          <a:solidFill>
            <a:schemeClr val="tx1"/>
          </a:solidFill>
          <a:latin typeface="Arial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Arial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 descr="Light horizontal"/>
          <p:cNvSpPr>
            <a:spLocks noChangeArrowheads="1"/>
          </p:cNvSpPr>
          <p:nvPr/>
        </p:nvSpPr>
        <p:spPr bwMode="gray">
          <a:xfrm>
            <a:off x="0" y="0"/>
            <a:ext cx="468313" cy="6858000"/>
          </a:xfrm>
          <a:prstGeom prst="rect">
            <a:avLst/>
          </a:prstGeom>
          <a:pattFill prst="ltHorz">
            <a:fgClr>
              <a:schemeClr val="bg2"/>
            </a:fgClr>
            <a:bgClr>
              <a:srgbClr val="FFFFFF"/>
            </a:bgClr>
          </a:pattFill>
          <a:ln w="0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ru-RU">
              <a:latin typeface="Arial" charset="0"/>
            </a:endParaRPr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invGray">
          <a:xfrm>
            <a:off x="0" y="-26988"/>
            <a:ext cx="9144000" cy="692151"/>
          </a:xfrm>
          <a:prstGeom prst="rect">
            <a:avLst/>
          </a:prstGeom>
          <a:solidFill>
            <a:schemeClr val="accent1"/>
          </a:solidFill>
          <a:ln w="0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ru-RU">
              <a:latin typeface="Arial" charset="0"/>
            </a:endParaRPr>
          </a:p>
        </p:txBody>
      </p:sp>
      <p:sp>
        <p:nvSpPr>
          <p:cNvPr id="2052" name="Line 4"/>
          <p:cNvSpPr>
            <a:spLocks noChangeShapeType="1"/>
          </p:cNvSpPr>
          <p:nvPr/>
        </p:nvSpPr>
        <p:spPr bwMode="gray">
          <a:xfrm>
            <a:off x="468313" y="6410325"/>
            <a:ext cx="8424862" cy="0"/>
          </a:xfrm>
          <a:prstGeom prst="line">
            <a:avLst/>
          </a:prstGeom>
          <a:noFill/>
          <a:ln w="0">
            <a:solidFill>
              <a:schemeClr val="tx2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>
              <a:latin typeface="Arial" charset="0"/>
            </a:endParaRPr>
          </a:p>
        </p:txBody>
      </p:sp>
      <p:sp>
        <p:nvSpPr>
          <p:cNvPr id="2053" name="AutoShape 5"/>
          <p:cNvSpPr>
            <a:spLocks noChangeArrowheads="1"/>
          </p:cNvSpPr>
          <p:nvPr/>
        </p:nvSpPr>
        <p:spPr bwMode="blackWhite">
          <a:xfrm>
            <a:off x="468313" y="233363"/>
            <a:ext cx="7488237" cy="7207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38100" algn="ctr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ru-RU">
              <a:latin typeface="Arial" charset="0"/>
            </a:endParaRP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076325"/>
            <a:ext cx="8229600" cy="524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</a:p>
        </p:txBody>
      </p:sp>
      <p:sp>
        <p:nvSpPr>
          <p:cNvPr id="270343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00800"/>
            <a:ext cx="2667000" cy="255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 b="1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EB18511E-3E54-41B3-A728-89C453AAA237}" type="datetime1">
              <a:rPr lang="en-US" smtClean="0"/>
              <a:pPr>
                <a:defRPr/>
              </a:pPr>
              <a:t>3/4/2015</a:t>
            </a:fld>
            <a:endParaRPr lang="en-US"/>
          </a:p>
        </p:txBody>
      </p:sp>
      <p:sp>
        <p:nvSpPr>
          <p:cNvPr id="270344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943600" y="6400800"/>
            <a:ext cx="2895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b="1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0345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657600" y="6386513"/>
            <a:ext cx="2133600" cy="211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b="1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C56705CD-241B-45F8-A24D-E2676D28A4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082" name="Rectangle 10"/>
          <p:cNvSpPr>
            <a:spLocks noGrp="1" noChangeArrowheads="1"/>
          </p:cNvSpPr>
          <p:nvPr>
            <p:ph type="title"/>
          </p:nvPr>
        </p:nvSpPr>
        <p:spPr bwMode="black">
          <a:xfrm>
            <a:off x="547688" y="319088"/>
            <a:ext cx="7162800" cy="56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Образец заголовка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14" r:id="rId1"/>
    <p:sldLayoutId id="2147484115" r:id="rId2"/>
    <p:sldLayoutId id="2147484116" r:id="rId3"/>
    <p:sldLayoutId id="2147484117" r:id="rId4"/>
    <p:sldLayoutId id="2147484118" r:id="rId5"/>
    <p:sldLayoutId id="2147484119" r:id="rId6"/>
    <p:sldLayoutId id="2147484120" r:id="rId7"/>
    <p:sldLayoutId id="2147484121" r:id="rId8"/>
    <p:sldLayoutId id="2147484122" r:id="rId9"/>
    <p:sldLayoutId id="2147484123" r:id="rId10"/>
    <p:sldLayoutId id="2147484124" r:id="rId11"/>
  </p:sldLayoutIdLst>
  <p:transition spd="med"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v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800">
          <a:solidFill>
            <a:schemeClr val="tx1"/>
          </a:solidFill>
          <a:latin typeface="Arial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Arial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0" name="Object 286"/>
          <p:cNvGraphicFramePr>
            <a:graphicFrameLocks noChangeAspect="1"/>
          </p:cNvGraphicFramePr>
          <p:nvPr/>
        </p:nvGraphicFramePr>
        <p:xfrm>
          <a:off x="4252913" y="0"/>
          <a:ext cx="4891087" cy="4437063"/>
        </p:xfrm>
        <a:graphic>
          <a:graphicData uri="http://schemas.openxmlformats.org/presentationml/2006/ole">
            <p:oleObj spid="_x0000_s2164" name="Image" r:id="rId14" imgW="8228571" imgH="8711111" progId="">
              <p:embed/>
            </p:oleObj>
          </a:graphicData>
        </a:graphic>
      </p:graphicFrame>
      <p:sp>
        <p:nvSpPr>
          <p:cNvPr id="3075" name="Rectangle 3" descr="Light horizontal"/>
          <p:cNvSpPr>
            <a:spLocks noChangeArrowheads="1"/>
          </p:cNvSpPr>
          <p:nvPr/>
        </p:nvSpPr>
        <p:spPr bwMode="gray">
          <a:xfrm>
            <a:off x="0" y="9525"/>
            <a:ext cx="1476375" cy="6848475"/>
          </a:xfrm>
          <a:prstGeom prst="rect">
            <a:avLst/>
          </a:prstGeom>
          <a:pattFill prst="ltHorz">
            <a:fgClr>
              <a:schemeClr val="bg2"/>
            </a:fgClr>
            <a:bgClr>
              <a:srgbClr val="FFFFFF"/>
            </a:bgClr>
          </a:pattFill>
          <a:ln w="0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ru-RU">
              <a:latin typeface="Arial" charset="0"/>
            </a:endParaRPr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ltGray">
          <a:xfrm flipV="1">
            <a:off x="0" y="4267200"/>
            <a:ext cx="9144000" cy="1106488"/>
          </a:xfrm>
          <a:prstGeom prst="rect">
            <a:avLst/>
          </a:prstGeom>
          <a:solidFill>
            <a:schemeClr val="accent1"/>
          </a:solidFill>
          <a:ln w="0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ru-RU">
              <a:latin typeface="Arial" charset="0"/>
            </a:endParaRPr>
          </a:p>
        </p:txBody>
      </p:sp>
      <p:sp>
        <p:nvSpPr>
          <p:cNvPr id="3077" name="AutoShape 5"/>
          <p:cNvSpPr>
            <a:spLocks noChangeArrowheads="1"/>
          </p:cNvSpPr>
          <p:nvPr/>
        </p:nvSpPr>
        <p:spPr bwMode="ltGray">
          <a:xfrm>
            <a:off x="1474788" y="5156200"/>
            <a:ext cx="7129462" cy="5048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38100" algn="ctr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ru-RU">
              <a:latin typeface="Arial" charset="0"/>
            </a:endParaRPr>
          </a:p>
        </p:txBody>
      </p:sp>
      <p:sp>
        <p:nvSpPr>
          <p:cNvPr id="2055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076325"/>
            <a:ext cx="8229600" cy="524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</a:p>
        </p:txBody>
      </p:sp>
      <p:sp>
        <p:nvSpPr>
          <p:cNvPr id="2056" name="Rectangle 10"/>
          <p:cNvSpPr>
            <a:spLocks noGrp="1" noChangeArrowheads="1"/>
          </p:cNvSpPr>
          <p:nvPr>
            <p:ph type="title"/>
          </p:nvPr>
        </p:nvSpPr>
        <p:spPr bwMode="black">
          <a:xfrm>
            <a:off x="547688" y="319088"/>
            <a:ext cx="7162800" cy="56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Образец заголовка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25" r:id="rId1"/>
    <p:sldLayoutId id="2147484126" r:id="rId2"/>
    <p:sldLayoutId id="2147484127" r:id="rId3"/>
    <p:sldLayoutId id="2147484128" r:id="rId4"/>
    <p:sldLayoutId id="2147484129" r:id="rId5"/>
    <p:sldLayoutId id="2147484130" r:id="rId6"/>
    <p:sldLayoutId id="2147484131" r:id="rId7"/>
    <p:sldLayoutId id="2147484132" r:id="rId8"/>
    <p:sldLayoutId id="2147484133" r:id="rId9"/>
    <p:sldLayoutId id="2147484134" r:id="rId10"/>
    <p:sldLayoutId id="2147484135" r:id="rId11"/>
  </p:sldLayoutIdLst>
  <p:transition spd="med"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v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800">
          <a:solidFill>
            <a:schemeClr val="tx1"/>
          </a:solidFill>
          <a:latin typeface="Arial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Arial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099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081CF566-FE1A-4A4F-8DBE-D33FB087BEB3}" type="datetime1">
              <a:rPr lang="en-US" smtClean="0"/>
              <a:pPr>
                <a:defRPr/>
              </a:pPr>
              <a:t>3/4/2015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BA1A5B30-48FF-412A-89DC-850CB65ADDB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36" r:id="rId1"/>
    <p:sldLayoutId id="2147484137" r:id="rId2"/>
    <p:sldLayoutId id="2147484138" r:id="rId3"/>
    <p:sldLayoutId id="2147484139" r:id="rId4"/>
    <p:sldLayoutId id="2147484140" r:id="rId5"/>
    <p:sldLayoutId id="2147484141" r:id="rId6"/>
    <p:sldLayoutId id="2147484142" r:id="rId7"/>
    <p:sldLayoutId id="2147484143" r:id="rId8"/>
    <p:sldLayoutId id="2147484144" r:id="rId9"/>
    <p:sldLayoutId id="2147484145" r:id="rId10"/>
    <p:sldLayoutId id="2147484146" r:id="rId11"/>
    <p:sldLayoutId id="2147484147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5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9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9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9.xml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9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9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45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mailto:info@kpi.ru" TargetMode="External"/><Relationship Id="rId1" Type="http://schemas.openxmlformats.org/officeDocument/2006/relationships/slideLayout" Target="../slideLayouts/slideLayout44.xml"/><Relationship Id="rId6" Type="http://schemas.openxmlformats.org/officeDocument/2006/relationships/image" Target="../media/image20.png"/><Relationship Id="rId5" Type="http://schemas.openxmlformats.org/officeDocument/2006/relationships/hyperlink" Target="http://www.kpit.ru/" TargetMode="External"/><Relationship Id="rId4" Type="http://schemas.openxmlformats.org/officeDocument/2006/relationships/hyperlink" Target="mailto:info@kpit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 txBox="1">
            <a:spLocks/>
          </p:cNvSpPr>
          <p:nvPr/>
        </p:nvSpPr>
        <p:spPr>
          <a:xfrm>
            <a:off x="1061610" y="2438890"/>
            <a:ext cx="6849694" cy="207023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3200" b="1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Управление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3200" b="1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земельно-имущественными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3200" b="1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отношениями</a:t>
            </a:r>
            <a:r>
              <a:rPr lang="en-US" sz="3200" b="1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3200" b="1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на базе</a:t>
            </a:r>
            <a:br>
              <a:rPr lang="ru-RU" sz="3200" b="1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ru-RU" sz="3200" b="1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региональной ГИС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" name="Рисунок 9" descr="KPI_LOGO.png"/>
          <p:cNvPicPr>
            <a:picLocks noChangeAspect="1"/>
          </p:cNvPicPr>
          <p:nvPr/>
        </p:nvPicPr>
        <p:blipFill>
          <a:blip r:embed="rId2" cstate="print">
            <a:lum bright="-10000" contrast="20000"/>
          </a:blip>
          <a:stretch>
            <a:fillRect/>
          </a:stretch>
        </p:blipFill>
        <p:spPr>
          <a:xfrm>
            <a:off x="467544" y="692696"/>
            <a:ext cx="3024336" cy="924167"/>
          </a:xfrm>
          <a:prstGeom prst="rect">
            <a:avLst/>
          </a:prstGeom>
        </p:spPr>
      </p:pic>
      <p:sp>
        <p:nvSpPr>
          <p:cNvPr id="5" name="Подзаголовок 5"/>
          <p:cNvSpPr txBox="1">
            <a:spLocks/>
          </p:cNvSpPr>
          <p:nvPr/>
        </p:nvSpPr>
        <p:spPr>
          <a:xfrm>
            <a:off x="1061610" y="6219310"/>
            <a:ext cx="2295255" cy="315035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342900" lvl="0" indent="-342900" eaLnBrk="0" hangingPunct="0">
              <a:spcBef>
                <a:spcPct val="20000"/>
              </a:spcBef>
              <a:defRPr/>
            </a:pPr>
            <a:r>
              <a:rPr lang="en-US" sz="1100" dirty="0" smtClean="0">
                <a:solidFill>
                  <a:srgbClr val="C00000"/>
                </a:solidFill>
                <a:latin typeface="+mn-lt"/>
              </a:rPr>
              <a:t>©</a:t>
            </a:r>
            <a:r>
              <a:rPr lang="ru-RU" sz="1100" dirty="0" smtClean="0">
                <a:solidFill>
                  <a:srgbClr val="C00000"/>
                </a:solidFill>
                <a:latin typeface="+mn-lt"/>
              </a:rPr>
              <a:t> ООО «Ки Партнер ИТ»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ru-RU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2015</a:t>
            </a: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5876954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Скругленный прямоугольник 18"/>
          <p:cNvSpPr/>
          <p:nvPr/>
        </p:nvSpPr>
        <p:spPr>
          <a:xfrm>
            <a:off x="1376645" y="1178750"/>
            <a:ext cx="6345705" cy="900100"/>
          </a:xfrm>
          <a:prstGeom prst="roundRect">
            <a:avLst>
              <a:gd name="adj" fmla="val 8071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8000" rtlCol="0" anchor="ctr"/>
          <a:lstStyle/>
          <a:p>
            <a:pPr lvl="0"/>
            <a:r>
              <a:rPr lang="ru-RU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Мобилизация доходов в консолидированный бюджет </a:t>
            </a:r>
            <a:r>
              <a:rPr lang="ru-RU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области</a:t>
            </a:r>
            <a:endParaRPr lang="ru-RU" sz="1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1376645" y="2483895"/>
            <a:ext cx="6345705" cy="900100"/>
          </a:xfrm>
          <a:prstGeom prst="roundRect">
            <a:avLst>
              <a:gd name="adj" fmla="val 8071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8000" rtlCol="0" anchor="ctr"/>
          <a:lstStyle/>
          <a:p>
            <a:pPr lvl="0"/>
            <a:r>
              <a:rPr lang="ru-RU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</a:t>
            </a:r>
            <a:r>
              <a:rPr lang="ru-RU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овышение </a:t>
            </a:r>
            <a:r>
              <a:rPr lang="ru-RU" sz="1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транспарентности</a:t>
            </a:r>
            <a:r>
              <a:rPr lang="ru-RU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земельно-имущественных  отношений</a:t>
            </a:r>
            <a:endParaRPr lang="ru-RU" sz="1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1376645" y="3789040"/>
            <a:ext cx="6345705" cy="900100"/>
          </a:xfrm>
          <a:prstGeom prst="roundRect">
            <a:avLst>
              <a:gd name="adj" fmla="val 8071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8000" rtlCol="0" anchor="ctr"/>
          <a:lstStyle/>
          <a:p>
            <a:pPr lvl="0"/>
            <a:r>
              <a:rPr lang="ru-RU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Повышение инвестиционной привлекательности области</a:t>
            </a:r>
            <a:endParaRPr lang="ru-RU" sz="1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Овал 25"/>
          <p:cNvSpPr/>
          <p:nvPr/>
        </p:nvSpPr>
        <p:spPr>
          <a:xfrm>
            <a:off x="1601671" y="1336268"/>
            <a:ext cx="585065" cy="585065"/>
          </a:xfrm>
          <a:prstGeom prst="ellipse">
            <a:avLst/>
          </a:prstGeom>
          <a:solidFill>
            <a:schemeClr val="bg1"/>
          </a:solidFill>
          <a:ln>
            <a:solidFill>
              <a:schemeClr val="accent3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 defTabSz="703263">
              <a:spcBef>
                <a:spcPct val="25000"/>
              </a:spcBef>
              <a:spcAft>
                <a:spcPts val="1200"/>
              </a:spcAft>
              <a:tabLst>
                <a:tab pos="6189663" algn="l"/>
                <a:tab pos="6367463" algn="l"/>
              </a:tabLst>
            </a:pPr>
            <a:r>
              <a:rPr lang="en-US" sz="28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1</a:t>
            </a:r>
            <a:endParaRPr lang="ru-RU" sz="2800" b="1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7" name="Овал 26"/>
          <p:cNvSpPr/>
          <p:nvPr/>
        </p:nvSpPr>
        <p:spPr>
          <a:xfrm>
            <a:off x="1601671" y="2644505"/>
            <a:ext cx="585065" cy="585065"/>
          </a:xfrm>
          <a:prstGeom prst="ellipse">
            <a:avLst/>
          </a:prstGeom>
          <a:solidFill>
            <a:schemeClr val="bg1"/>
          </a:solidFill>
          <a:ln>
            <a:solidFill>
              <a:schemeClr val="accent3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 defTabSz="703263">
              <a:spcBef>
                <a:spcPct val="25000"/>
              </a:spcBef>
              <a:spcAft>
                <a:spcPts val="1200"/>
              </a:spcAft>
              <a:tabLst>
                <a:tab pos="6189663" algn="l"/>
                <a:tab pos="6367463" algn="l"/>
              </a:tabLst>
            </a:pPr>
            <a:r>
              <a:rPr lang="en-US" sz="28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2</a:t>
            </a:r>
            <a:endParaRPr lang="ru-RU" sz="2800" b="1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8" name="Овал 27"/>
          <p:cNvSpPr/>
          <p:nvPr/>
        </p:nvSpPr>
        <p:spPr>
          <a:xfrm>
            <a:off x="1601671" y="3956027"/>
            <a:ext cx="585065" cy="585065"/>
          </a:xfrm>
          <a:prstGeom prst="ellipse">
            <a:avLst/>
          </a:prstGeom>
          <a:solidFill>
            <a:schemeClr val="bg1"/>
          </a:solidFill>
          <a:ln>
            <a:solidFill>
              <a:schemeClr val="accent3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 defTabSz="703263">
              <a:spcBef>
                <a:spcPct val="25000"/>
              </a:spcBef>
              <a:spcAft>
                <a:spcPts val="1200"/>
              </a:spcAft>
              <a:tabLst>
                <a:tab pos="6189663" algn="l"/>
                <a:tab pos="6367463" algn="l"/>
              </a:tabLst>
            </a:pPr>
            <a:r>
              <a:rPr lang="en-US" sz="28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3</a:t>
            </a:r>
            <a:endParaRPr lang="ru-RU" sz="2800" b="1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4" name="Номер слайда 30"/>
          <p:cNvSpPr>
            <a:spLocks noGrp="1"/>
          </p:cNvSpPr>
          <p:nvPr>
            <p:ph type="sldNum" sz="quarter" idx="12"/>
          </p:nvPr>
        </p:nvSpPr>
        <p:spPr>
          <a:xfrm>
            <a:off x="0" y="6309320"/>
            <a:ext cx="611560" cy="365125"/>
          </a:xfrm>
        </p:spPr>
        <p:txBody>
          <a:bodyPr/>
          <a:lstStyle/>
          <a:p>
            <a:pPr>
              <a:defRPr/>
            </a:pPr>
            <a:fld id="{A208E08D-8D44-44C8-B34A-5D6FA16D5429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15" name="Заголовок 1"/>
          <p:cNvSpPr txBox="1">
            <a:spLocks/>
          </p:cNvSpPr>
          <p:nvPr/>
        </p:nvSpPr>
        <p:spPr bwMode="auto">
          <a:xfrm>
            <a:off x="611560" y="360000"/>
            <a:ext cx="8532440" cy="54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0000" tIns="0" rIns="0" bIns="0" numCol="1" anchor="ctr" anchorCtr="0" compatLnSpc="1">
            <a:prstTxWarp prst="textNoShape">
              <a:avLst/>
            </a:prstTxWarp>
            <a:noAutofit/>
          </a:bodyPr>
          <a:lstStyle/>
          <a:p>
            <a:pPr lvl="0" eaLnBrk="0" hangingPunct="0"/>
            <a:r>
              <a:rPr lang="ru-RU" sz="3000" b="1" dirty="0" smtClean="0">
                <a:solidFill>
                  <a:schemeClr val="tx1"/>
                </a:solidFill>
                <a:latin typeface="+mj-lt"/>
                <a:cs typeface="Arial" pitchFamily="34" charset="0"/>
              </a:rPr>
              <a:t>ЦЕЛИ РЕГИОНАЛЬНОЙ ГИС</a:t>
            </a:r>
            <a:endParaRPr kumimoji="0" lang="ru-RU" sz="3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Arial" pitchFamily="34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376645" y="5049180"/>
            <a:ext cx="6345705" cy="900100"/>
          </a:xfrm>
          <a:prstGeom prst="roundRect">
            <a:avLst>
              <a:gd name="adj" fmla="val 8071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8000" rtlCol="0" anchor="ctr"/>
          <a:lstStyle/>
          <a:p>
            <a:pPr lvl="0"/>
            <a:r>
              <a:rPr lang="ru-RU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Создание инструмента  для инвентаризация земель</a:t>
            </a:r>
            <a:endParaRPr lang="ru-RU" sz="1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1601671" y="5206697"/>
            <a:ext cx="585065" cy="585065"/>
          </a:xfrm>
          <a:prstGeom prst="ellipse">
            <a:avLst/>
          </a:prstGeom>
          <a:solidFill>
            <a:schemeClr val="bg1"/>
          </a:solidFill>
          <a:ln>
            <a:solidFill>
              <a:schemeClr val="accent3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 defTabSz="703263">
              <a:spcBef>
                <a:spcPct val="25000"/>
              </a:spcBef>
              <a:spcAft>
                <a:spcPts val="1200"/>
              </a:spcAft>
              <a:tabLst>
                <a:tab pos="6189663" algn="l"/>
                <a:tab pos="6367463" algn="l"/>
              </a:tabLst>
            </a:pPr>
            <a:r>
              <a:rPr lang="ru-RU" sz="28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4</a:t>
            </a:r>
          </a:p>
        </p:txBody>
      </p:sp>
    </p:spTree>
    <p:extLst>
      <p:ext uri="{BB962C8B-B14F-4D97-AF65-F5344CB8AC3E}">
        <p14:creationId xmlns="" xmlns:p14="http://schemas.microsoft.com/office/powerpoint/2010/main" val="1162375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Скругленный прямоугольник 25"/>
          <p:cNvSpPr/>
          <p:nvPr/>
        </p:nvSpPr>
        <p:spPr>
          <a:xfrm>
            <a:off x="971600" y="1313765"/>
            <a:ext cx="7470830" cy="468386"/>
          </a:xfrm>
          <a:prstGeom prst="roundRect">
            <a:avLst>
              <a:gd name="adj" fmla="val 8071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6000" rtlCol="0" anchor="ctr"/>
          <a:lstStyle/>
          <a:p>
            <a:r>
              <a:rPr lang="ru-RU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Единый банк данных об объектах </a:t>
            </a:r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недвижимости края</a:t>
            </a:r>
            <a:endParaRPr lang="ru-RU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Овал 26"/>
          <p:cNvSpPr/>
          <p:nvPr/>
        </p:nvSpPr>
        <p:spPr>
          <a:xfrm>
            <a:off x="1106614" y="1391830"/>
            <a:ext cx="304932" cy="312257"/>
          </a:xfrm>
          <a:prstGeom prst="ellipse">
            <a:avLst/>
          </a:prstGeom>
          <a:solidFill>
            <a:schemeClr val="bg1"/>
          </a:solidFill>
          <a:ln>
            <a:solidFill>
              <a:schemeClr val="accent3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 defTabSz="703263">
              <a:spcBef>
                <a:spcPct val="25000"/>
              </a:spcBef>
              <a:spcAft>
                <a:spcPts val="1200"/>
              </a:spcAft>
              <a:tabLst>
                <a:tab pos="6189663" algn="l"/>
                <a:tab pos="6367463" algn="l"/>
              </a:tabLst>
            </a:pPr>
            <a:r>
              <a:rPr lang="en-US" sz="16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1</a:t>
            </a:r>
            <a:endParaRPr lang="ru-RU" sz="1600" b="1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971600" y="1879542"/>
            <a:ext cx="7470830" cy="468386"/>
          </a:xfrm>
          <a:prstGeom prst="roundRect">
            <a:avLst>
              <a:gd name="adj" fmla="val 8071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6000" rtlCol="0" anchor="ctr"/>
          <a:lstStyle/>
          <a:p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Расчет и сопровождение земельного потенциала края</a:t>
            </a:r>
            <a:endParaRPr lang="ru-RU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Овал 28"/>
          <p:cNvSpPr/>
          <p:nvPr/>
        </p:nvSpPr>
        <p:spPr>
          <a:xfrm>
            <a:off x="1106614" y="1957607"/>
            <a:ext cx="304932" cy="312257"/>
          </a:xfrm>
          <a:prstGeom prst="ellipse">
            <a:avLst/>
          </a:prstGeom>
          <a:solidFill>
            <a:schemeClr val="bg1"/>
          </a:solidFill>
          <a:ln>
            <a:solidFill>
              <a:schemeClr val="accent3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 defTabSz="703263">
              <a:spcBef>
                <a:spcPct val="25000"/>
              </a:spcBef>
              <a:spcAft>
                <a:spcPts val="1200"/>
              </a:spcAft>
              <a:tabLst>
                <a:tab pos="6189663" algn="l"/>
                <a:tab pos="6367463" algn="l"/>
              </a:tabLst>
            </a:pPr>
            <a:r>
              <a:rPr lang="en-US" sz="16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2</a:t>
            </a:r>
            <a:endParaRPr lang="ru-RU" sz="1600" b="1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971600" y="2445319"/>
            <a:ext cx="7470830" cy="468386"/>
          </a:xfrm>
          <a:prstGeom prst="roundRect">
            <a:avLst>
              <a:gd name="adj" fmla="val 8071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6000" rtlCol="0" anchor="ctr"/>
          <a:lstStyle/>
          <a:p>
            <a:r>
              <a:rPr lang="ru-RU" sz="140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Контроль за использованием земельных участков</a:t>
            </a:r>
            <a:endParaRPr lang="ru-RU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Овал 30"/>
          <p:cNvSpPr/>
          <p:nvPr/>
        </p:nvSpPr>
        <p:spPr>
          <a:xfrm>
            <a:off x="1106614" y="2523384"/>
            <a:ext cx="304932" cy="312257"/>
          </a:xfrm>
          <a:prstGeom prst="ellipse">
            <a:avLst/>
          </a:prstGeom>
          <a:solidFill>
            <a:schemeClr val="bg1"/>
          </a:solidFill>
          <a:ln>
            <a:solidFill>
              <a:schemeClr val="accent3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 defTabSz="703263">
              <a:spcBef>
                <a:spcPct val="25000"/>
              </a:spcBef>
              <a:spcAft>
                <a:spcPts val="1200"/>
              </a:spcAft>
              <a:tabLst>
                <a:tab pos="6189663" algn="l"/>
                <a:tab pos="6367463" algn="l"/>
              </a:tabLst>
            </a:pPr>
            <a:r>
              <a:rPr lang="en-US" sz="16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3</a:t>
            </a:r>
            <a:endParaRPr lang="ru-RU" sz="1600" b="1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971600" y="3011096"/>
            <a:ext cx="7470830" cy="468386"/>
          </a:xfrm>
          <a:prstGeom prst="roundRect">
            <a:avLst>
              <a:gd name="adj" fmla="val 8071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6000" rtlCol="0" anchor="ctr"/>
          <a:lstStyle/>
          <a:p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Единый банк пространственных данных края</a:t>
            </a:r>
            <a:endParaRPr lang="ru-RU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Овал 32"/>
          <p:cNvSpPr/>
          <p:nvPr/>
        </p:nvSpPr>
        <p:spPr>
          <a:xfrm>
            <a:off x="1106614" y="3089161"/>
            <a:ext cx="304932" cy="312257"/>
          </a:xfrm>
          <a:prstGeom prst="ellipse">
            <a:avLst/>
          </a:prstGeom>
          <a:solidFill>
            <a:schemeClr val="bg1"/>
          </a:solidFill>
          <a:ln>
            <a:solidFill>
              <a:schemeClr val="accent3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 defTabSz="703263">
              <a:spcBef>
                <a:spcPct val="25000"/>
              </a:spcBef>
              <a:spcAft>
                <a:spcPts val="1200"/>
              </a:spcAft>
              <a:tabLst>
                <a:tab pos="6189663" algn="l"/>
                <a:tab pos="6367463" algn="l"/>
              </a:tabLst>
            </a:pPr>
            <a:r>
              <a:rPr lang="en-US" sz="16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4</a:t>
            </a:r>
            <a:endParaRPr lang="ru-RU" sz="1600" b="1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971600" y="3576873"/>
            <a:ext cx="7470830" cy="468386"/>
          </a:xfrm>
          <a:prstGeom prst="roundRect">
            <a:avLst>
              <a:gd name="adj" fmla="val 8071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6000" rtlCol="0" anchor="ctr"/>
          <a:lstStyle/>
          <a:p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Мониторинг земель сельскохозяйственного назначения</a:t>
            </a:r>
            <a:endParaRPr lang="ru-RU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Овал 34"/>
          <p:cNvSpPr/>
          <p:nvPr/>
        </p:nvSpPr>
        <p:spPr>
          <a:xfrm>
            <a:off x="1106614" y="3654938"/>
            <a:ext cx="304932" cy="312257"/>
          </a:xfrm>
          <a:prstGeom prst="ellipse">
            <a:avLst/>
          </a:prstGeom>
          <a:solidFill>
            <a:schemeClr val="bg1"/>
          </a:solidFill>
          <a:ln>
            <a:solidFill>
              <a:schemeClr val="accent3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 defTabSz="703263">
              <a:spcBef>
                <a:spcPct val="25000"/>
              </a:spcBef>
              <a:spcAft>
                <a:spcPts val="1200"/>
              </a:spcAft>
              <a:tabLst>
                <a:tab pos="6189663" algn="l"/>
                <a:tab pos="6367463" algn="l"/>
              </a:tabLst>
            </a:pPr>
            <a:r>
              <a:rPr lang="en-US" sz="16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5</a:t>
            </a:r>
            <a:endParaRPr lang="ru-RU" sz="1600" b="1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971600" y="4142650"/>
            <a:ext cx="7470830" cy="468386"/>
          </a:xfrm>
          <a:prstGeom prst="roundRect">
            <a:avLst>
              <a:gd name="adj" fmla="val 8071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6000" rtlCol="0" anchor="ctr"/>
          <a:lstStyle/>
          <a:p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Ведение адресных реестров</a:t>
            </a:r>
            <a:endParaRPr lang="ru-RU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Овал 38"/>
          <p:cNvSpPr/>
          <p:nvPr/>
        </p:nvSpPr>
        <p:spPr>
          <a:xfrm>
            <a:off x="1106614" y="4220715"/>
            <a:ext cx="304932" cy="312257"/>
          </a:xfrm>
          <a:prstGeom prst="ellipse">
            <a:avLst/>
          </a:prstGeom>
          <a:solidFill>
            <a:schemeClr val="bg1"/>
          </a:solidFill>
          <a:ln>
            <a:solidFill>
              <a:schemeClr val="accent3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 defTabSz="703263">
              <a:spcBef>
                <a:spcPct val="25000"/>
              </a:spcBef>
              <a:spcAft>
                <a:spcPts val="1200"/>
              </a:spcAft>
              <a:tabLst>
                <a:tab pos="6189663" algn="l"/>
                <a:tab pos="6367463" algn="l"/>
              </a:tabLst>
            </a:pPr>
            <a:r>
              <a:rPr lang="en-US" sz="16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6</a:t>
            </a:r>
            <a:endParaRPr lang="ru-RU" sz="1600" b="1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971600" y="4708427"/>
            <a:ext cx="7470830" cy="468386"/>
          </a:xfrm>
          <a:prstGeom prst="roundRect">
            <a:avLst>
              <a:gd name="adj" fmla="val 8071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6000" rtlCol="0" anchor="ctr"/>
          <a:lstStyle/>
          <a:p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Контроль за соблюдением градостроительных регламентов</a:t>
            </a:r>
            <a:endParaRPr lang="ru-RU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Овал 40"/>
          <p:cNvSpPr/>
          <p:nvPr/>
        </p:nvSpPr>
        <p:spPr>
          <a:xfrm>
            <a:off x="1106614" y="4786492"/>
            <a:ext cx="304932" cy="312257"/>
          </a:xfrm>
          <a:prstGeom prst="ellipse">
            <a:avLst/>
          </a:prstGeom>
          <a:solidFill>
            <a:schemeClr val="bg1"/>
          </a:solidFill>
          <a:ln>
            <a:solidFill>
              <a:schemeClr val="accent3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 defTabSz="703263">
              <a:spcBef>
                <a:spcPct val="25000"/>
              </a:spcBef>
              <a:spcAft>
                <a:spcPts val="1200"/>
              </a:spcAft>
              <a:tabLst>
                <a:tab pos="6189663" algn="l"/>
                <a:tab pos="6367463" algn="l"/>
              </a:tabLst>
            </a:pPr>
            <a:r>
              <a:rPr lang="en-US" sz="16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7</a:t>
            </a:r>
            <a:endParaRPr lang="ru-RU" sz="1600" b="1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1" name="Номер слайда 30"/>
          <p:cNvSpPr>
            <a:spLocks noGrp="1"/>
          </p:cNvSpPr>
          <p:nvPr>
            <p:ph type="sldNum" sz="quarter" idx="12"/>
          </p:nvPr>
        </p:nvSpPr>
        <p:spPr>
          <a:xfrm>
            <a:off x="0" y="6309320"/>
            <a:ext cx="611560" cy="365125"/>
          </a:xfrm>
        </p:spPr>
        <p:txBody>
          <a:bodyPr/>
          <a:lstStyle/>
          <a:p>
            <a:pPr>
              <a:defRPr/>
            </a:pPr>
            <a:fld id="{A208E08D-8D44-44C8-B34A-5D6FA16D5429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22" name="Заголовок 1"/>
          <p:cNvSpPr txBox="1">
            <a:spLocks/>
          </p:cNvSpPr>
          <p:nvPr/>
        </p:nvSpPr>
        <p:spPr bwMode="auto">
          <a:xfrm>
            <a:off x="611560" y="359999"/>
            <a:ext cx="8532440" cy="7737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0000" tIns="0" rIns="0" bIns="0" numCol="1" anchor="ctr" anchorCtr="0" compatLnSpc="1">
            <a:prstTxWarp prst="textNoShape">
              <a:avLst/>
            </a:prstTxWarp>
            <a:noAutofit/>
          </a:bodyPr>
          <a:lstStyle/>
          <a:p>
            <a:pPr lvl="0" eaLnBrk="0" hangingPunct="0"/>
            <a:r>
              <a:rPr lang="ru-RU" sz="2400" b="1" dirty="0" smtClean="0">
                <a:solidFill>
                  <a:schemeClr val="tx1"/>
                </a:solidFill>
                <a:latin typeface="+mj-lt"/>
                <a:cs typeface="Arial" pitchFamily="34" charset="0"/>
              </a:rPr>
              <a:t>НАПРАВЛЕНИЯ ИСПОЛЬЗОВАНИЯ РЕГИОНАЛЬНОЙ ГИС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Arial" pitchFamily="34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971600" y="5300874"/>
            <a:ext cx="7470830" cy="468386"/>
          </a:xfrm>
          <a:prstGeom prst="roundRect">
            <a:avLst>
              <a:gd name="adj" fmla="val 8071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6000" rtlCol="0" anchor="ctr"/>
          <a:lstStyle/>
          <a:p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Публикация сведений о свободных земельных участках</a:t>
            </a:r>
            <a:endParaRPr lang="ru-RU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Овал 22"/>
          <p:cNvSpPr/>
          <p:nvPr/>
        </p:nvSpPr>
        <p:spPr>
          <a:xfrm>
            <a:off x="1106614" y="5378938"/>
            <a:ext cx="304932" cy="312257"/>
          </a:xfrm>
          <a:prstGeom prst="ellipse">
            <a:avLst/>
          </a:prstGeom>
          <a:solidFill>
            <a:schemeClr val="bg1"/>
          </a:solidFill>
          <a:ln>
            <a:solidFill>
              <a:schemeClr val="accent3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 defTabSz="703263">
              <a:spcBef>
                <a:spcPct val="25000"/>
              </a:spcBef>
              <a:spcAft>
                <a:spcPts val="1200"/>
              </a:spcAft>
              <a:tabLst>
                <a:tab pos="6189663" algn="l"/>
                <a:tab pos="6367463" algn="l"/>
              </a:tabLst>
            </a:pPr>
            <a:r>
              <a:rPr lang="ru-RU" sz="16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8</a:t>
            </a:r>
            <a:endParaRPr lang="ru-RU" sz="1600" b="1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00244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9" name="Таблица 5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542998688"/>
              </p:ext>
            </p:extLst>
          </p:nvPr>
        </p:nvGraphicFramePr>
        <p:xfrm>
          <a:off x="1286635" y="1497331"/>
          <a:ext cx="7380819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0273"/>
                <a:gridCol w="2460273"/>
                <a:gridCol w="2460273"/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Росреестр</a:t>
                      </a:r>
                      <a:endParaRPr lang="ru-RU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ФНС</a:t>
                      </a:r>
                      <a:endParaRPr lang="ru-RU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Росимущество</a:t>
                      </a:r>
                      <a:endParaRPr lang="ru-RU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4" name="Прямоугольник 63"/>
          <p:cNvSpPr/>
          <p:nvPr/>
        </p:nvSpPr>
        <p:spPr>
          <a:xfrm>
            <a:off x="1286635" y="2067610"/>
            <a:ext cx="7380820" cy="276999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75000"/>
              </a:schemeClr>
            </a:solidFill>
          </a:ln>
        </p:spPr>
        <p:txBody>
          <a:bodyPr wrap="square" anchor="ctr" anchorCtr="0">
            <a:spAutoFit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  <a:cs typeface="Arial" pitchFamily="34" charset="0"/>
              </a:rPr>
              <a:t>Органы исполнительной власти края</a:t>
            </a:r>
            <a:endParaRPr lang="ru-RU" dirty="0"/>
          </a:p>
        </p:txBody>
      </p:sp>
      <p:sp>
        <p:nvSpPr>
          <p:cNvPr id="68" name="Прямоугольник 67"/>
          <p:cNvSpPr/>
          <p:nvPr/>
        </p:nvSpPr>
        <p:spPr>
          <a:xfrm>
            <a:off x="1286635" y="2502550"/>
            <a:ext cx="7380820" cy="360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75000"/>
              </a:schemeClr>
            </a:solidFill>
          </a:ln>
        </p:spPr>
        <p:txBody>
          <a:bodyPr wrap="square" anchor="ctr" anchorCtr="0">
            <a:spAutoFit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  <a:cs typeface="Arial" pitchFamily="34" charset="0"/>
              </a:rPr>
              <a:t>Органы местного самоуправления</a:t>
            </a:r>
            <a:endParaRPr lang="ru-RU" dirty="0"/>
          </a:p>
        </p:txBody>
      </p:sp>
      <p:sp>
        <p:nvSpPr>
          <p:cNvPr id="69" name="Прямоугольник 68"/>
          <p:cNvSpPr/>
          <p:nvPr/>
        </p:nvSpPr>
        <p:spPr>
          <a:xfrm>
            <a:off x="1286635" y="2978990"/>
            <a:ext cx="7380000" cy="360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75000"/>
              </a:schemeClr>
            </a:solidFill>
          </a:ln>
        </p:spPr>
        <p:txBody>
          <a:bodyPr wrap="square" anchor="ctr" anchorCtr="0">
            <a:spAutoFit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  <a:cs typeface="Arial" pitchFamily="34" charset="0"/>
              </a:rPr>
              <a:t>Регламенты, соглашения</a:t>
            </a:r>
            <a:endParaRPr lang="ru-RU" dirty="0"/>
          </a:p>
        </p:txBody>
      </p:sp>
      <p:sp>
        <p:nvSpPr>
          <p:cNvPr id="20" name="Номер слайда 30"/>
          <p:cNvSpPr>
            <a:spLocks noGrp="1"/>
          </p:cNvSpPr>
          <p:nvPr>
            <p:ph type="sldNum" sz="quarter" idx="12"/>
          </p:nvPr>
        </p:nvSpPr>
        <p:spPr>
          <a:xfrm>
            <a:off x="0" y="6309320"/>
            <a:ext cx="611560" cy="365125"/>
          </a:xfrm>
        </p:spPr>
        <p:txBody>
          <a:bodyPr/>
          <a:lstStyle/>
          <a:p>
            <a:pPr>
              <a:defRPr/>
            </a:pPr>
            <a:fld id="{A208E08D-8D44-44C8-B34A-5D6FA16D5429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21" name="Заголовок 1"/>
          <p:cNvSpPr txBox="1">
            <a:spLocks/>
          </p:cNvSpPr>
          <p:nvPr/>
        </p:nvSpPr>
        <p:spPr bwMode="auto">
          <a:xfrm>
            <a:off x="611560" y="360000"/>
            <a:ext cx="8532440" cy="5037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0000" tIns="0" rIns="0" bIns="0" numCol="1" anchor="ctr" anchorCtr="0" compatLnSpc="1">
            <a:prstTxWarp prst="textNoShape">
              <a:avLst/>
            </a:prstTxWarp>
            <a:noAutofit/>
          </a:bodyPr>
          <a:lstStyle/>
          <a:p>
            <a:pPr lvl="0" eaLnBrk="0" hangingPunct="0"/>
            <a:r>
              <a:rPr lang="ru-RU" sz="2400" b="1" dirty="0" smtClean="0">
                <a:solidFill>
                  <a:schemeClr val="tx1"/>
                </a:solidFill>
                <a:latin typeface="+mj-lt"/>
                <a:cs typeface="Arial" pitchFamily="34" charset="0"/>
              </a:rPr>
              <a:t>ИСТОЧНИКИ СВЕДЕНИЙ ДЛЯ РЕГИОНАЛЬНОЙ ГИС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81690" y="3834045"/>
            <a:ext cx="6255695" cy="1836914"/>
          </a:xfrm>
          <a:prstGeom prst="rect">
            <a:avLst/>
          </a:prstGeom>
          <a:solidFill>
            <a:schemeClr val="bg1"/>
          </a:solidFill>
          <a:ln w="28575">
            <a:solidFill>
              <a:srgbClr val="FF6600"/>
            </a:solidFill>
          </a:ln>
        </p:spPr>
        <p:txBody>
          <a:bodyPr wrap="square" lIns="252000" tIns="252000" rIns="252000" bIns="25200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000" dirty="0" smtClean="0">
                <a:solidFill>
                  <a:srgbClr val="FF6600"/>
                </a:solidFill>
              </a:rPr>
              <a:t>Ключевая задача:</a:t>
            </a:r>
          </a:p>
          <a:p>
            <a:pPr algn="ctr">
              <a:lnSpc>
                <a:spcPct val="150000"/>
              </a:lnSpc>
            </a:pPr>
            <a:r>
              <a:rPr lang="ru-RU" sz="2000" dirty="0" smtClean="0">
                <a:solidFill>
                  <a:schemeClr val="tx1"/>
                </a:solidFill>
              </a:rPr>
              <a:t>выстроить информационное взаимодействие с участниками обмена данными</a:t>
            </a:r>
            <a:endParaRPr lang="ru-RU" sz="2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Номер слайда 30"/>
          <p:cNvSpPr>
            <a:spLocks noGrp="1"/>
          </p:cNvSpPr>
          <p:nvPr>
            <p:ph type="sldNum" sz="quarter" idx="12"/>
          </p:nvPr>
        </p:nvSpPr>
        <p:spPr>
          <a:xfrm>
            <a:off x="0" y="6309320"/>
            <a:ext cx="611560" cy="365125"/>
          </a:xfrm>
        </p:spPr>
        <p:txBody>
          <a:bodyPr/>
          <a:lstStyle/>
          <a:p>
            <a:pPr>
              <a:defRPr/>
            </a:pPr>
            <a:fld id="{A208E08D-8D44-44C8-B34A-5D6FA16D5429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15" name="Заголовок 1"/>
          <p:cNvSpPr txBox="1">
            <a:spLocks/>
          </p:cNvSpPr>
          <p:nvPr/>
        </p:nvSpPr>
        <p:spPr bwMode="auto">
          <a:xfrm>
            <a:off x="611560" y="143635"/>
            <a:ext cx="8532440" cy="54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0000" tIns="0" rIns="0" bIns="0" numCol="1" anchor="ctr" anchorCtr="0" compatLnSpc="1">
            <a:prstTxWarp prst="textNoShape">
              <a:avLst/>
            </a:prstTxWarp>
            <a:noAutofit/>
          </a:bodyPr>
          <a:lstStyle/>
          <a:p>
            <a:pPr lvl="0" eaLnBrk="0" hangingPunct="0"/>
            <a:r>
              <a:rPr lang="ru-RU" sz="3000" b="1" dirty="0" smtClean="0">
                <a:solidFill>
                  <a:schemeClr val="tx1"/>
                </a:solidFill>
                <a:latin typeface="+mj-lt"/>
                <a:cs typeface="Arial" pitchFamily="34" charset="0"/>
              </a:rPr>
              <a:t>Этапы создания РГИС</a:t>
            </a:r>
            <a:endParaRPr kumimoji="0" lang="ru-RU" sz="3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Arial" pitchFamily="34" charset="0"/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="" xmlns:p14="http://schemas.microsoft.com/office/powerpoint/2010/main" val="3927679598"/>
              </p:ext>
            </p:extLst>
          </p:nvPr>
        </p:nvGraphicFramePr>
        <p:xfrm>
          <a:off x="971600" y="999270"/>
          <a:ext cx="7920880" cy="50850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3607763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56665" y="4779150"/>
            <a:ext cx="589565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Без качественного методического и организационного обеспечения РГИС — красивый, но малополезный инструмент.</a:t>
            </a:r>
          </a:p>
          <a:p>
            <a:pPr algn="ctr"/>
            <a:endParaRPr lang="ru-RU" sz="1400" dirty="0" smtClean="0">
              <a:solidFill>
                <a:schemeClr val="tx1"/>
              </a:solidFill>
            </a:endParaRPr>
          </a:p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Мы обеспечим создание методического обеспечения и поможем организовать качественное организационное обеспечение.</a:t>
            </a:r>
            <a:endParaRPr lang="ru-RU" sz="1400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006715" y="1268760"/>
            <a:ext cx="4860540" cy="900100"/>
          </a:xfrm>
          <a:prstGeom prst="roundRect">
            <a:avLst>
              <a:gd name="adj" fmla="val 8071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8000" rtlCol="0" anchor="ctr"/>
          <a:lstStyle/>
          <a:p>
            <a:pPr lvl="0"/>
            <a:r>
              <a:rPr lang="ru-RU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Методическое обеспечение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006715" y="2438890"/>
            <a:ext cx="4860540" cy="900100"/>
          </a:xfrm>
          <a:prstGeom prst="roundRect">
            <a:avLst>
              <a:gd name="adj" fmla="val 8071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8000" rtlCol="0" anchor="ctr"/>
          <a:lstStyle/>
          <a:p>
            <a:pPr lvl="0"/>
            <a:r>
              <a:rPr lang="ru-RU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Техническое обеспечение</a:t>
            </a:r>
            <a:endParaRPr lang="ru-RU" sz="1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006715" y="3609020"/>
            <a:ext cx="4860540" cy="900100"/>
          </a:xfrm>
          <a:prstGeom prst="roundRect">
            <a:avLst>
              <a:gd name="adj" fmla="val 8071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8000" rtlCol="0" anchor="ctr"/>
          <a:lstStyle/>
          <a:p>
            <a:pPr lvl="0"/>
            <a:r>
              <a:rPr lang="ru-RU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Организационное обеспечение</a:t>
            </a:r>
            <a:endParaRPr lang="ru-RU" sz="1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2231740" y="1426278"/>
            <a:ext cx="585065" cy="585065"/>
          </a:xfrm>
          <a:prstGeom prst="ellipse">
            <a:avLst/>
          </a:prstGeom>
          <a:solidFill>
            <a:schemeClr val="bg1"/>
          </a:solidFill>
          <a:ln>
            <a:solidFill>
              <a:schemeClr val="accent3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 defTabSz="703263">
              <a:spcBef>
                <a:spcPct val="25000"/>
              </a:spcBef>
              <a:spcAft>
                <a:spcPts val="1200"/>
              </a:spcAft>
              <a:tabLst>
                <a:tab pos="6189663" algn="l"/>
                <a:tab pos="6367463" algn="l"/>
              </a:tabLst>
            </a:pPr>
            <a:r>
              <a:rPr lang="en-US" sz="28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1</a:t>
            </a:r>
            <a:endParaRPr lang="ru-RU" sz="2800" b="1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2231740" y="2599500"/>
            <a:ext cx="585065" cy="585065"/>
          </a:xfrm>
          <a:prstGeom prst="ellipse">
            <a:avLst/>
          </a:prstGeom>
          <a:solidFill>
            <a:schemeClr val="bg1"/>
          </a:solidFill>
          <a:ln>
            <a:solidFill>
              <a:schemeClr val="accent3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 defTabSz="703263">
              <a:spcBef>
                <a:spcPct val="25000"/>
              </a:spcBef>
              <a:spcAft>
                <a:spcPts val="1200"/>
              </a:spcAft>
              <a:tabLst>
                <a:tab pos="6189663" algn="l"/>
                <a:tab pos="6367463" algn="l"/>
              </a:tabLst>
            </a:pPr>
            <a:r>
              <a:rPr lang="en-US" sz="28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2</a:t>
            </a:r>
            <a:endParaRPr lang="ru-RU" sz="2800" b="1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2231740" y="3776007"/>
            <a:ext cx="585065" cy="585065"/>
          </a:xfrm>
          <a:prstGeom prst="ellipse">
            <a:avLst/>
          </a:prstGeom>
          <a:solidFill>
            <a:schemeClr val="bg1"/>
          </a:solidFill>
          <a:ln>
            <a:solidFill>
              <a:schemeClr val="accent3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 defTabSz="703263">
              <a:spcBef>
                <a:spcPct val="25000"/>
              </a:spcBef>
              <a:spcAft>
                <a:spcPts val="1200"/>
              </a:spcAft>
              <a:tabLst>
                <a:tab pos="6189663" algn="l"/>
                <a:tab pos="6367463" algn="l"/>
              </a:tabLst>
            </a:pPr>
            <a:r>
              <a:rPr lang="en-US" sz="28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3</a:t>
            </a:r>
            <a:endParaRPr lang="ru-RU" sz="2800" b="1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2" name="Номер слайда 30"/>
          <p:cNvSpPr>
            <a:spLocks noGrp="1"/>
          </p:cNvSpPr>
          <p:nvPr>
            <p:ph type="sldNum" sz="quarter" idx="12"/>
          </p:nvPr>
        </p:nvSpPr>
        <p:spPr>
          <a:xfrm>
            <a:off x="0" y="6309320"/>
            <a:ext cx="611560" cy="365125"/>
          </a:xfrm>
        </p:spPr>
        <p:txBody>
          <a:bodyPr/>
          <a:lstStyle/>
          <a:p>
            <a:pPr>
              <a:defRPr/>
            </a:pPr>
            <a:fld id="{A208E08D-8D44-44C8-B34A-5D6FA16D5429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19" name="Заголовок 1"/>
          <p:cNvSpPr txBox="1">
            <a:spLocks/>
          </p:cNvSpPr>
          <p:nvPr/>
        </p:nvSpPr>
        <p:spPr bwMode="auto">
          <a:xfrm>
            <a:off x="611560" y="360000"/>
            <a:ext cx="8532440" cy="54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0000" tIns="0" rIns="0" bIns="0" numCol="1" anchor="ctr" anchorCtr="0" compatLnSpc="1">
            <a:prstTxWarp prst="textNoShape">
              <a:avLst/>
            </a:prstTxWarp>
            <a:noAutofit/>
          </a:bodyPr>
          <a:lstStyle/>
          <a:p>
            <a:pPr lvl="0" eaLnBrk="0" hangingPunct="0"/>
            <a:r>
              <a:rPr lang="ru-RU" sz="3000" b="1" dirty="0" smtClean="0">
                <a:solidFill>
                  <a:schemeClr val="tx1"/>
                </a:solidFill>
                <a:latin typeface="+mj-lt"/>
                <a:cs typeface="Arial" pitchFamily="34" charset="0"/>
              </a:rPr>
              <a:t>ОБЕСПЕЧЕНИЕ РГИС </a:t>
            </a:r>
            <a:endParaRPr kumimoji="0" lang="ru-RU" sz="3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93539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Номер слайда 30"/>
          <p:cNvSpPr>
            <a:spLocks noGrp="1"/>
          </p:cNvSpPr>
          <p:nvPr>
            <p:ph type="sldNum" sz="quarter" idx="12"/>
          </p:nvPr>
        </p:nvSpPr>
        <p:spPr>
          <a:xfrm>
            <a:off x="0" y="6309320"/>
            <a:ext cx="611560" cy="365125"/>
          </a:xfrm>
        </p:spPr>
        <p:txBody>
          <a:bodyPr/>
          <a:lstStyle/>
          <a:p>
            <a:pPr>
              <a:defRPr/>
            </a:pPr>
            <a:fld id="{A208E08D-8D44-44C8-B34A-5D6FA16D5429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21" name="Заголовок 1"/>
          <p:cNvSpPr txBox="1">
            <a:spLocks/>
          </p:cNvSpPr>
          <p:nvPr/>
        </p:nvSpPr>
        <p:spPr bwMode="auto">
          <a:xfrm>
            <a:off x="611560" y="150603"/>
            <a:ext cx="8532440" cy="71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0000" tIns="0" rIns="0" bIns="0" numCol="1" anchor="ctr" anchorCtr="0" compatLnSpc="1">
            <a:prstTxWarp prst="textNoShape">
              <a:avLst/>
            </a:prstTxWarp>
            <a:noAutofit/>
          </a:bodyPr>
          <a:lstStyle/>
          <a:p>
            <a:pPr lvl="0" eaLnBrk="0" hangingPunct="0"/>
            <a:r>
              <a:rPr lang="ru-RU" sz="2400" b="1" dirty="0" smtClean="0">
                <a:solidFill>
                  <a:schemeClr val="tx1"/>
                </a:solidFill>
                <a:latin typeface="+mj-lt"/>
                <a:cs typeface="Arial" pitchFamily="34" charset="0"/>
              </a:rPr>
              <a:t>ПОДХОДЫ К АНАЛИЗУ НАЛОГОВОГО ПОТЕНЦИАЛА ПО ЗЕМЕЛЬНЫМ УЧАСТКАМ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Arial" pitchFamily="34" charset="0"/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="" xmlns:p14="http://schemas.microsoft.com/office/powerpoint/2010/main" val="3791395031"/>
              </p:ext>
            </p:extLst>
          </p:nvPr>
        </p:nvGraphicFramePr>
        <p:xfrm>
          <a:off x="1016605" y="1088740"/>
          <a:ext cx="7728520" cy="47705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3860947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>
              <a:defRPr/>
            </a:pPr>
            <a:fld id="{A208E08D-8D44-44C8-B34A-5D6FA16D5429}" type="slidenum">
              <a:rPr lang="en-US" smtClean="0">
                <a:solidFill>
                  <a:schemeClr val="tx1"/>
                </a:solidFill>
              </a:rPr>
              <a:pPr algn="ctr">
                <a:defRPr/>
              </a:pPr>
              <a:t>8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 bwMode="auto">
          <a:xfrm>
            <a:off x="0" y="360000"/>
            <a:ext cx="9144000" cy="659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/>
          <a:p>
            <a:pPr lvl="0" algn="ctr" eaLnBrk="0" hangingPunct="0"/>
            <a:r>
              <a:rPr lang="ru-RU" sz="2400" b="1" dirty="0" smtClean="0">
                <a:solidFill>
                  <a:schemeClr val="tx1"/>
                </a:solidFill>
                <a:latin typeface="+mj-lt"/>
                <a:cs typeface="Arial" pitchFamily="34" charset="0"/>
              </a:rPr>
              <a:t>ОРГАНИЗАЦИЯ РАБОТЫ С ГОСУДАРСТВЕННОЙ И МУНИЦИПАЛЬНОЙ СОБСТВЕННОСТЬЮ</a:t>
            </a:r>
          </a:p>
        </p:txBody>
      </p:sp>
      <p:graphicFrame>
        <p:nvGraphicFramePr>
          <p:cNvPr id="2" name="Схема 1"/>
          <p:cNvGraphicFramePr/>
          <p:nvPr>
            <p:extLst/>
          </p:nvPr>
        </p:nvGraphicFramePr>
        <p:xfrm>
          <a:off x="431540" y="1178750"/>
          <a:ext cx="8010890" cy="49505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="" xmlns:p14="http://schemas.microsoft.com/office/powerpoint/2010/main" val="3697194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>
              <a:defRPr/>
            </a:pPr>
            <a:fld id="{A208E08D-8D44-44C8-B34A-5D6FA16D5429}" type="slidenum">
              <a:rPr lang="en-US" smtClean="0">
                <a:solidFill>
                  <a:schemeClr val="tx1"/>
                </a:solidFill>
              </a:rPr>
              <a:pPr algn="ctr">
                <a:defRPr/>
              </a:pPr>
              <a:t>9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 bwMode="auto">
          <a:xfrm>
            <a:off x="656564" y="323655"/>
            <a:ext cx="8235915" cy="7737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/>
          <a:p>
            <a:pPr lvl="0" eaLnBrk="0" hangingPunct="0"/>
            <a:r>
              <a:rPr lang="ru-RU" sz="2400" b="1" cap="all" dirty="0">
                <a:solidFill>
                  <a:schemeClr val="tx1"/>
                </a:solidFill>
                <a:latin typeface="+mj-lt"/>
                <a:cs typeface="Arial" pitchFamily="34" charset="0"/>
              </a:rPr>
              <a:t>Инвентаризация и мониторинг </a:t>
            </a:r>
            <a:r>
              <a:rPr lang="ru-RU" sz="2400" b="1" cap="all" dirty="0" smtClean="0">
                <a:solidFill>
                  <a:schemeClr val="tx1"/>
                </a:solidFill>
                <a:latin typeface="+mj-lt"/>
                <a:cs typeface="Arial" pitchFamily="34" charset="0"/>
              </a:rPr>
              <a:t>земель сельскохозяйственного </a:t>
            </a:r>
            <a:r>
              <a:rPr lang="ru-RU" sz="2400" b="1" cap="all" dirty="0">
                <a:solidFill>
                  <a:schemeClr val="tx1"/>
                </a:solidFill>
                <a:latin typeface="+mj-lt"/>
                <a:cs typeface="Arial" pitchFamily="34" charset="0"/>
              </a:rPr>
              <a:t>назначения </a:t>
            </a:r>
            <a:endParaRPr lang="ru-RU" sz="2400" b="1" cap="all" dirty="0" smtClean="0">
              <a:solidFill>
                <a:schemeClr val="tx1"/>
              </a:solidFill>
              <a:latin typeface="+mj-lt"/>
              <a:cs typeface="Arial" pitchFamily="34" charset="0"/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="" xmlns:p14="http://schemas.microsoft.com/office/powerpoint/2010/main" val="1195985570"/>
              </p:ext>
            </p:extLst>
          </p:nvPr>
        </p:nvGraphicFramePr>
        <p:xfrm>
          <a:off x="258331" y="1358770"/>
          <a:ext cx="8640960" cy="504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="" xmlns:p14="http://schemas.microsoft.com/office/powerpoint/2010/main" val="2087314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>
              <a:defRPr/>
            </a:pPr>
            <a:fld id="{A208E08D-8D44-44C8-B34A-5D6FA16D5429}" type="slidenum">
              <a:rPr lang="en-US" smtClean="0">
                <a:solidFill>
                  <a:schemeClr val="tx1"/>
                </a:solidFill>
              </a:rPr>
              <a:pPr algn="ctr">
                <a:defRPr/>
              </a:pPr>
              <a:t>10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 bwMode="auto">
          <a:xfrm>
            <a:off x="0" y="360000"/>
            <a:ext cx="9144000" cy="5037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/>
          <a:p>
            <a:pPr lvl="0" algn="ctr" eaLnBrk="0" hangingPunct="0"/>
            <a:r>
              <a:rPr lang="ru-RU" sz="2400" b="1" dirty="0" smtClean="0">
                <a:solidFill>
                  <a:schemeClr val="tx1"/>
                </a:solidFill>
                <a:latin typeface="+mj-lt"/>
                <a:cs typeface="Arial" pitchFamily="34" charset="0"/>
              </a:rPr>
              <a:t>Отображение сведений ГКН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2867" t="16308" r="11353" b="6613"/>
          <a:stretch/>
        </p:blipFill>
        <p:spPr bwMode="auto">
          <a:xfrm>
            <a:off x="407970" y="1161189"/>
            <a:ext cx="8558609" cy="5418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ая выноска 4"/>
          <p:cNvSpPr/>
          <p:nvPr/>
        </p:nvSpPr>
        <p:spPr>
          <a:xfrm>
            <a:off x="3716905" y="3969060"/>
            <a:ext cx="1395155" cy="450050"/>
          </a:xfrm>
          <a:prstGeom prst="wedgeRectCallout">
            <a:avLst>
              <a:gd name="adj1" fmla="val 70643"/>
              <a:gd name="adj2" fmla="val -52136"/>
            </a:avLst>
          </a:prstGeom>
          <a:solidFill>
            <a:schemeClr val="bg1"/>
          </a:solidFill>
          <a:ln>
            <a:solidFill>
              <a:srgbClr val="FFCC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703263">
              <a:spcBef>
                <a:spcPct val="25000"/>
              </a:spcBef>
              <a:spcAft>
                <a:spcPts val="1200"/>
              </a:spcAft>
              <a:tabLst>
                <a:tab pos="6189663" algn="l"/>
                <a:tab pos="6367463" algn="l"/>
              </a:tabLst>
            </a:pPr>
            <a:r>
              <a:rPr lang="ru-RU" sz="1000" b="1" dirty="0" smtClean="0">
                <a:solidFill>
                  <a:schemeClr val="tx1"/>
                </a:solidFill>
              </a:rPr>
              <a:t>Земельный участок  (ранее учтенный)</a:t>
            </a:r>
          </a:p>
        </p:txBody>
      </p:sp>
      <p:sp>
        <p:nvSpPr>
          <p:cNvPr id="6" name="Прямоугольная выноска 5"/>
          <p:cNvSpPr/>
          <p:nvPr/>
        </p:nvSpPr>
        <p:spPr>
          <a:xfrm>
            <a:off x="1331640" y="4734145"/>
            <a:ext cx="1395155" cy="450050"/>
          </a:xfrm>
          <a:prstGeom prst="wedgeRectCallout">
            <a:avLst>
              <a:gd name="adj1" fmla="val 70643"/>
              <a:gd name="adj2" fmla="val -52136"/>
            </a:avLst>
          </a:prstGeom>
          <a:solidFill>
            <a:schemeClr val="bg1"/>
          </a:solidFill>
          <a:ln>
            <a:solidFill>
              <a:srgbClr val="FFCC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703263">
              <a:spcBef>
                <a:spcPct val="25000"/>
              </a:spcBef>
              <a:spcAft>
                <a:spcPts val="1200"/>
              </a:spcAft>
              <a:tabLst>
                <a:tab pos="6189663" algn="l"/>
                <a:tab pos="6367463" algn="l"/>
              </a:tabLst>
            </a:pPr>
            <a:r>
              <a:rPr lang="ru-RU" sz="1000" b="1" dirty="0" smtClean="0">
                <a:solidFill>
                  <a:schemeClr val="tx1"/>
                </a:solidFill>
              </a:rPr>
              <a:t>Земельный участок</a:t>
            </a:r>
          </a:p>
        </p:txBody>
      </p:sp>
    </p:spTree>
    <p:extLst>
      <p:ext uri="{BB962C8B-B14F-4D97-AF65-F5344CB8AC3E}">
        <p14:creationId xmlns="" xmlns:p14="http://schemas.microsoft.com/office/powerpoint/2010/main" val="3820654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>
              <a:defRPr/>
            </a:pPr>
            <a:fld id="{A208E08D-8D44-44C8-B34A-5D6FA16D5429}" type="slidenum">
              <a:rPr lang="en-US" smtClean="0">
                <a:solidFill>
                  <a:schemeClr val="tx1"/>
                </a:solidFill>
              </a:rPr>
              <a:pPr algn="ctr">
                <a:defRPr/>
              </a:pPr>
              <a:t>11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 bwMode="auto">
          <a:xfrm>
            <a:off x="0" y="360000"/>
            <a:ext cx="9144000" cy="5037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/>
          <a:p>
            <a:pPr lvl="0" algn="ctr" eaLnBrk="0" hangingPunct="0"/>
            <a:r>
              <a:rPr lang="ru-RU" sz="2400" b="1" dirty="0" smtClean="0">
                <a:solidFill>
                  <a:schemeClr val="tx1"/>
                </a:solidFill>
                <a:latin typeface="+mj-lt"/>
                <a:cs typeface="Arial" pitchFamily="34" charset="0"/>
              </a:rPr>
              <a:t>Отображение сведений ЕГРП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3286" t="16504" r="11116" b="7002"/>
          <a:stretch/>
        </p:blipFill>
        <p:spPr bwMode="auto">
          <a:xfrm>
            <a:off x="431540" y="1160061"/>
            <a:ext cx="8535039" cy="53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ая выноска 4"/>
          <p:cNvSpPr/>
          <p:nvPr/>
        </p:nvSpPr>
        <p:spPr>
          <a:xfrm>
            <a:off x="2501770" y="5589240"/>
            <a:ext cx="1193068" cy="270030"/>
          </a:xfrm>
          <a:prstGeom prst="wedgeRectCallout">
            <a:avLst>
              <a:gd name="adj1" fmla="val 70643"/>
              <a:gd name="adj2" fmla="val -52136"/>
            </a:avLst>
          </a:prstGeom>
          <a:solidFill>
            <a:schemeClr val="bg1"/>
          </a:solidFill>
          <a:ln>
            <a:solidFill>
              <a:srgbClr val="FFCC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703263">
              <a:spcBef>
                <a:spcPct val="25000"/>
              </a:spcBef>
              <a:spcAft>
                <a:spcPts val="1200"/>
              </a:spcAft>
              <a:tabLst>
                <a:tab pos="6189663" algn="l"/>
                <a:tab pos="6367463" algn="l"/>
              </a:tabLst>
            </a:pPr>
            <a:r>
              <a:rPr lang="ru-RU" sz="1000" b="1" dirty="0" smtClean="0">
                <a:solidFill>
                  <a:schemeClr val="tx1"/>
                </a:solidFill>
              </a:rPr>
              <a:t>Собственность РФ</a:t>
            </a:r>
          </a:p>
        </p:txBody>
      </p:sp>
      <p:sp>
        <p:nvSpPr>
          <p:cNvPr id="6" name="Прямоугольная выноска 5"/>
          <p:cNvSpPr/>
          <p:nvPr/>
        </p:nvSpPr>
        <p:spPr>
          <a:xfrm>
            <a:off x="2501770" y="2168860"/>
            <a:ext cx="1193068" cy="270030"/>
          </a:xfrm>
          <a:prstGeom prst="wedgeRectCallout">
            <a:avLst>
              <a:gd name="adj1" fmla="val 70643"/>
              <a:gd name="adj2" fmla="val -52136"/>
            </a:avLst>
          </a:prstGeom>
          <a:solidFill>
            <a:schemeClr val="bg1"/>
          </a:solidFill>
          <a:ln>
            <a:solidFill>
              <a:srgbClr val="FFCC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703263">
              <a:spcBef>
                <a:spcPct val="25000"/>
              </a:spcBef>
              <a:spcAft>
                <a:spcPts val="1200"/>
              </a:spcAft>
              <a:tabLst>
                <a:tab pos="6189663" algn="l"/>
                <a:tab pos="6367463" algn="l"/>
              </a:tabLst>
            </a:pPr>
            <a:r>
              <a:rPr lang="ru-RU" sz="1000" b="1" dirty="0" smtClean="0">
                <a:solidFill>
                  <a:schemeClr val="tx1"/>
                </a:solidFill>
              </a:rPr>
              <a:t>Собственность ФЛ</a:t>
            </a:r>
          </a:p>
        </p:txBody>
      </p:sp>
      <p:sp>
        <p:nvSpPr>
          <p:cNvPr id="7" name="Прямоугольная выноска 6"/>
          <p:cNvSpPr/>
          <p:nvPr/>
        </p:nvSpPr>
        <p:spPr>
          <a:xfrm>
            <a:off x="6867255" y="4059070"/>
            <a:ext cx="1193068" cy="270030"/>
          </a:xfrm>
          <a:prstGeom prst="wedgeRectCallout">
            <a:avLst>
              <a:gd name="adj1" fmla="val 70643"/>
              <a:gd name="adj2" fmla="val -52136"/>
            </a:avLst>
          </a:prstGeom>
          <a:solidFill>
            <a:schemeClr val="bg1"/>
          </a:solidFill>
          <a:ln>
            <a:solidFill>
              <a:srgbClr val="FFCC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703263">
              <a:spcBef>
                <a:spcPct val="25000"/>
              </a:spcBef>
              <a:spcAft>
                <a:spcPts val="1200"/>
              </a:spcAft>
              <a:tabLst>
                <a:tab pos="6189663" algn="l"/>
                <a:tab pos="6367463" algn="l"/>
              </a:tabLst>
            </a:pPr>
            <a:r>
              <a:rPr lang="ru-RU" sz="1000" b="1" dirty="0" smtClean="0">
                <a:solidFill>
                  <a:schemeClr val="tx1"/>
                </a:solidFill>
              </a:rPr>
              <a:t>Собственность ЮЛ</a:t>
            </a:r>
          </a:p>
        </p:txBody>
      </p:sp>
      <p:sp>
        <p:nvSpPr>
          <p:cNvPr id="8" name="Прямоугольная выноска 7"/>
          <p:cNvSpPr/>
          <p:nvPr/>
        </p:nvSpPr>
        <p:spPr>
          <a:xfrm>
            <a:off x="2456330" y="4089611"/>
            <a:ext cx="1193068" cy="270030"/>
          </a:xfrm>
          <a:prstGeom prst="wedgeRectCallout">
            <a:avLst>
              <a:gd name="adj1" fmla="val 70643"/>
              <a:gd name="adj2" fmla="val -52136"/>
            </a:avLst>
          </a:prstGeom>
          <a:solidFill>
            <a:schemeClr val="bg1"/>
          </a:solidFill>
          <a:ln>
            <a:solidFill>
              <a:srgbClr val="FFCC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703263">
              <a:spcBef>
                <a:spcPct val="25000"/>
              </a:spcBef>
              <a:spcAft>
                <a:spcPts val="1200"/>
              </a:spcAft>
              <a:tabLst>
                <a:tab pos="6189663" algn="l"/>
                <a:tab pos="6367463" algn="l"/>
              </a:tabLst>
            </a:pPr>
            <a:r>
              <a:rPr lang="ru-RU" sz="1000" b="1" dirty="0" smtClean="0">
                <a:solidFill>
                  <a:schemeClr val="tx1"/>
                </a:solidFill>
              </a:rPr>
              <a:t>Собственность ТО</a:t>
            </a:r>
          </a:p>
        </p:txBody>
      </p:sp>
      <p:sp>
        <p:nvSpPr>
          <p:cNvPr id="9" name="Прямоугольная выноска 8"/>
          <p:cNvSpPr/>
          <p:nvPr/>
        </p:nvSpPr>
        <p:spPr>
          <a:xfrm>
            <a:off x="6372200" y="2663915"/>
            <a:ext cx="1193068" cy="270030"/>
          </a:xfrm>
          <a:prstGeom prst="wedgeRectCallout">
            <a:avLst>
              <a:gd name="adj1" fmla="val 70643"/>
              <a:gd name="adj2" fmla="val -52136"/>
            </a:avLst>
          </a:prstGeom>
          <a:solidFill>
            <a:schemeClr val="bg1"/>
          </a:solidFill>
          <a:ln>
            <a:solidFill>
              <a:srgbClr val="FFCC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703263">
              <a:spcBef>
                <a:spcPct val="25000"/>
              </a:spcBef>
              <a:spcAft>
                <a:spcPts val="1200"/>
              </a:spcAft>
              <a:tabLst>
                <a:tab pos="6189663" algn="l"/>
                <a:tab pos="6367463" algn="l"/>
              </a:tabLst>
            </a:pPr>
            <a:r>
              <a:rPr lang="ru-RU" sz="1000" b="1" dirty="0" smtClean="0">
                <a:solidFill>
                  <a:schemeClr val="tx1"/>
                </a:solidFill>
              </a:rPr>
              <a:t>Собственность не оформлена</a:t>
            </a:r>
          </a:p>
        </p:txBody>
      </p:sp>
    </p:spTree>
    <p:extLst>
      <p:ext uri="{BB962C8B-B14F-4D97-AF65-F5344CB8AC3E}">
        <p14:creationId xmlns="" xmlns:p14="http://schemas.microsoft.com/office/powerpoint/2010/main" val="3133168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>
              <a:defRPr/>
            </a:pPr>
            <a:fld id="{A208E08D-8D44-44C8-B34A-5D6FA16D5429}" type="slidenum">
              <a:rPr lang="en-US" smtClean="0">
                <a:solidFill>
                  <a:schemeClr val="tx1"/>
                </a:solidFill>
              </a:rPr>
              <a:pPr algn="ctr">
                <a:defRPr/>
              </a:pPr>
              <a:t>12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 bwMode="auto">
          <a:xfrm>
            <a:off x="0" y="360000"/>
            <a:ext cx="9144000" cy="5037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/>
          <a:p>
            <a:pPr lvl="0" algn="ctr" eaLnBrk="0" hangingPunct="0"/>
            <a:r>
              <a:rPr lang="ru-RU" sz="2400" b="1" dirty="0" smtClean="0">
                <a:solidFill>
                  <a:schemeClr val="tx1"/>
                </a:solidFill>
                <a:latin typeface="+mj-lt"/>
                <a:cs typeface="Arial" pitchFamily="34" charset="0"/>
              </a:rPr>
              <a:t>Отображение сведений ФНС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3180" t="16698" r="11326" b="6613"/>
          <a:stretch/>
        </p:blipFill>
        <p:spPr bwMode="auto">
          <a:xfrm>
            <a:off x="431540" y="1173706"/>
            <a:ext cx="8521391" cy="5390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ая выноска 4"/>
          <p:cNvSpPr/>
          <p:nvPr/>
        </p:nvSpPr>
        <p:spPr>
          <a:xfrm>
            <a:off x="1691680" y="2078850"/>
            <a:ext cx="1193068" cy="270030"/>
          </a:xfrm>
          <a:prstGeom prst="wedgeRectCallout">
            <a:avLst>
              <a:gd name="adj1" fmla="val 70643"/>
              <a:gd name="adj2" fmla="val -52136"/>
            </a:avLst>
          </a:prstGeom>
          <a:solidFill>
            <a:schemeClr val="bg1"/>
          </a:solidFill>
          <a:ln>
            <a:solidFill>
              <a:srgbClr val="FFCC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703263">
              <a:spcBef>
                <a:spcPct val="25000"/>
              </a:spcBef>
              <a:spcAft>
                <a:spcPts val="1200"/>
              </a:spcAft>
              <a:tabLst>
                <a:tab pos="6189663" algn="l"/>
                <a:tab pos="6367463" algn="l"/>
              </a:tabLst>
            </a:pPr>
            <a:r>
              <a:rPr lang="ru-RU" sz="1000" b="1" dirty="0" smtClean="0">
                <a:solidFill>
                  <a:schemeClr val="tx1"/>
                </a:solidFill>
              </a:rPr>
              <a:t>Облагаемый налогом ФЛ</a:t>
            </a:r>
          </a:p>
        </p:txBody>
      </p:sp>
      <p:sp>
        <p:nvSpPr>
          <p:cNvPr id="6" name="Прямоугольная выноска 5"/>
          <p:cNvSpPr/>
          <p:nvPr/>
        </p:nvSpPr>
        <p:spPr>
          <a:xfrm>
            <a:off x="3975466" y="3874064"/>
            <a:ext cx="1193068" cy="270030"/>
          </a:xfrm>
          <a:prstGeom prst="wedgeRectCallout">
            <a:avLst>
              <a:gd name="adj1" fmla="val 70643"/>
              <a:gd name="adj2" fmla="val -52136"/>
            </a:avLst>
          </a:prstGeom>
          <a:solidFill>
            <a:schemeClr val="bg1"/>
          </a:solidFill>
          <a:ln>
            <a:solidFill>
              <a:srgbClr val="FFCC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703263">
              <a:spcBef>
                <a:spcPct val="25000"/>
              </a:spcBef>
              <a:spcAft>
                <a:spcPts val="1200"/>
              </a:spcAft>
              <a:tabLst>
                <a:tab pos="6189663" algn="l"/>
                <a:tab pos="6367463" algn="l"/>
              </a:tabLst>
            </a:pPr>
            <a:r>
              <a:rPr lang="ru-RU" sz="1000" b="1" dirty="0" smtClean="0">
                <a:solidFill>
                  <a:schemeClr val="tx1"/>
                </a:solidFill>
              </a:rPr>
              <a:t>Облагаемый налогом ЮЛ</a:t>
            </a:r>
          </a:p>
        </p:txBody>
      </p:sp>
      <p:sp>
        <p:nvSpPr>
          <p:cNvPr id="7" name="Прямоугольная выноска 6"/>
          <p:cNvSpPr/>
          <p:nvPr/>
        </p:nvSpPr>
        <p:spPr>
          <a:xfrm>
            <a:off x="3221850" y="5364215"/>
            <a:ext cx="1193068" cy="270030"/>
          </a:xfrm>
          <a:prstGeom prst="wedgeRectCallout">
            <a:avLst>
              <a:gd name="adj1" fmla="val 70643"/>
              <a:gd name="adj2" fmla="val -52136"/>
            </a:avLst>
          </a:prstGeom>
          <a:solidFill>
            <a:schemeClr val="bg1"/>
          </a:solidFill>
          <a:ln>
            <a:solidFill>
              <a:srgbClr val="FFCC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703263">
              <a:spcBef>
                <a:spcPct val="25000"/>
              </a:spcBef>
              <a:spcAft>
                <a:spcPts val="1200"/>
              </a:spcAft>
              <a:tabLst>
                <a:tab pos="6189663" algn="l"/>
                <a:tab pos="6367463" algn="l"/>
              </a:tabLst>
            </a:pPr>
            <a:r>
              <a:rPr lang="ru-RU" sz="1000" b="1" dirty="0" smtClean="0">
                <a:solidFill>
                  <a:schemeClr val="tx1"/>
                </a:solidFill>
              </a:rPr>
              <a:t>Льгота</a:t>
            </a:r>
          </a:p>
        </p:txBody>
      </p:sp>
    </p:spTree>
    <p:extLst>
      <p:ext uri="{BB962C8B-B14F-4D97-AF65-F5344CB8AC3E}">
        <p14:creationId xmlns="" xmlns:p14="http://schemas.microsoft.com/office/powerpoint/2010/main" val="762060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>
              <a:defRPr/>
            </a:pPr>
            <a:fld id="{A208E08D-8D44-44C8-B34A-5D6FA16D5429}" type="slidenum">
              <a:rPr lang="en-US" smtClean="0">
                <a:solidFill>
                  <a:schemeClr val="tx1"/>
                </a:solidFill>
              </a:rPr>
              <a:pPr algn="ctr">
                <a:defRPr/>
              </a:pPr>
              <a:t>13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 bwMode="auto">
          <a:xfrm>
            <a:off x="0" y="360000"/>
            <a:ext cx="9144000" cy="5037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/>
          <a:p>
            <a:pPr lvl="0" algn="ctr" eaLnBrk="0" hangingPunct="0"/>
            <a:r>
              <a:rPr lang="ru-RU" sz="2400" b="1" dirty="0" smtClean="0">
                <a:solidFill>
                  <a:schemeClr val="tx1"/>
                </a:solidFill>
                <a:latin typeface="+mj-lt"/>
                <a:cs typeface="Arial" pitchFamily="34" charset="0"/>
              </a:rPr>
              <a:t>Отображение потенциала по земельному налогу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3391" t="16698" r="11011" b="6613"/>
          <a:stretch/>
        </p:blipFill>
        <p:spPr bwMode="auto">
          <a:xfrm>
            <a:off x="431540" y="1173706"/>
            <a:ext cx="8535039" cy="5390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850555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>
              <a:defRPr/>
            </a:pPr>
            <a:fld id="{A208E08D-8D44-44C8-B34A-5D6FA16D5429}" type="slidenum">
              <a:rPr lang="en-US" smtClean="0">
                <a:solidFill>
                  <a:schemeClr val="tx1"/>
                </a:solidFill>
              </a:rPr>
              <a:pPr algn="ctr">
                <a:defRPr/>
              </a:pPr>
              <a:t>14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 bwMode="auto">
          <a:xfrm>
            <a:off x="0" y="360000"/>
            <a:ext cx="9144000" cy="5037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/>
          <a:p>
            <a:pPr lvl="0" algn="ctr" eaLnBrk="0" hangingPunct="0"/>
            <a:r>
              <a:rPr lang="ru-RU" sz="2400" b="1" dirty="0" smtClean="0">
                <a:solidFill>
                  <a:schemeClr val="tx1"/>
                </a:solidFill>
                <a:latin typeface="+mj-lt"/>
                <a:cs typeface="Arial" pitchFamily="34" charset="0"/>
              </a:rPr>
              <a:t>Виды разрешенного использования территории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/>
          <a:srcRect l="20252" t="22929" r="14373" b="8781"/>
          <a:stretch/>
        </p:blipFill>
        <p:spPr>
          <a:xfrm>
            <a:off x="305780" y="1088740"/>
            <a:ext cx="8505945" cy="499555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495697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D:\_Tomsk_\РГИС презентация\Фикс 21.07\Slide13fixed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6545" y="728700"/>
            <a:ext cx="8092440" cy="3664077"/>
          </a:xfrm>
          <a:prstGeom prst="rect">
            <a:avLst/>
          </a:prstGeom>
          <a:noFill/>
        </p:spPr>
      </p:pic>
      <p:sp>
        <p:nvSpPr>
          <p:cNvPr id="25" name="Прямоугольник 24"/>
          <p:cNvSpPr/>
          <p:nvPr/>
        </p:nvSpPr>
        <p:spPr>
          <a:xfrm>
            <a:off x="7407315" y="6039290"/>
            <a:ext cx="1530170" cy="5400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8900" indent="268288" algn="ctr" defTabSz="703263">
              <a:spcBef>
                <a:spcPct val="25000"/>
              </a:spcBef>
              <a:spcAft>
                <a:spcPts val="1200"/>
              </a:spcAft>
              <a:tabLst>
                <a:tab pos="6189663" algn="l"/>
                <a:tab pos="6367463" algn="l"/>
              </a:tabLst>
            </a:pPr>
            <a:endParaRPr lang="ru-RU" sz="1800" b="1" dirty="0" smtClean="0">
              <a:solidFill>
                <a:srgbClr val="00467A"/>
              </a:solidFill>
            </a:endParaRPr>
          </a:p>
        </p:txBody>
      </p:sp>
      <p:sp>
        <p:nvSpPr>
          <p:cNvPr id="21" name="Заголовок 1"/>
          <p:cNvSpPr txBox="1">
            <a:spLocks/>
          </p:cNvSpPr>
          <p:nvPr/>
        </p:nvSpPr>
        <p:spPr bwMode="auto">
          <a:xfrm>
            <a:off x="0" y="233645"/>
            <a:ext cx="9144000" cy="5037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/>
          <a:p>
            <a:pPr lvl="0" algn="ctr" eaLnBrk="0" hangingPunct="0"/>
            <a:r>
              <a:rPr lang="ru-RU" sz="2400" b="1" dirty="0" smtClean="0">
                <a:solidFill>
                  <a:schemeClr val="tx1"/>
                </a:solidFill>
                <a:latin typeface="+mj-lt"/>
                <a:cs typeface="Arial" pitchFamily="34" charset="0"/>
              </a:rPr>
              <a:t>АНАЛИЗ СТРУКТУРЫ ЗЕМЕЛЬНЫХ НАЛОГОВ</a:t>
            </a:r>
          </a:p>
        </p:txBody>
      </p:sp>
      <p:graphicFrame>
        <p:nvGraphicFramePr>
          <p:cNvPr id="22" name="Таблица 21"/>
          <p:cNvGraphicFramePr>
            <a:graphicFrameLocks noGrp="1"/>
          </p:cNvGraphicFramePr>
          <p:nvPr/>
        </p:nvGraphicFramePr>
        <p:xfrm>
          <a:off x="476546" y="4554125"/>
          <a:ext cx="4140460" cy="1159175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270029"/>
                <a:gridCol w="3060340"/>
                <a:gridCol w="405045"/>
                <a:gridCol w="405046"/>
              </a:tblGrid>
              <a:tr h="221425">
                <a:tc>
                  <a:txBody>
                    <a:bodyPr/>
                    <a:lstStyle/>
                    <a:p>
                      <a:endParaRPr lang="ru-RU" sz="900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dirty="0" smtClean="0"/>
                        <a:t>Категория</a:t>
                      </a:r>
                      <a:endParaRPr lang="ru-RU" sz="900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Га</a:t>
                      </a:r>
                      <a:endParaRPr lang="ru-RU" sz="900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900" dirty="0" err="1" smtClean="0"/>
                        <a:t>К-во</a:t>
                      </a:r>
                      <a:endParaRPr lang="ru-RU" sz="900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86115">
                <a:tc>
                  <a:txBody>
                    <a:bodyPr/>
                    <a:lstStyle/>
                    <a:p>
                      <a:endParaRPr lang="ru-RU" sz="900" dirty="0"/>
                    </a:p>
                  </a:txBody>
                  <a:tcPr marL="90000" marR="90000" marT="3600" marB="360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dirty="0" smtClean="0"/>
                        <a:t>Общая площадь квартала</a:t>
                      </a:r>
                      <a:endParaRPr lang="ru-RU" sz="900" dirty="0"/>
                    </a:p>
                  </a:txBody>
                  <a:tcPr marL="90000" marR="90000" marT="3600" marB="36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900" dirty="0" smtClean="0"/>
                        <a:t>155</a:t>
                      </a:r>
                      <a:endParaRPr lang="ru-RU" sz="900" dirty="0"/>
                    </a:p>
                  </a:txBody>
                  <a:tcPr marL="90000" marR="90000" marT="3600" marB="36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sz="900" dirty="0"/>
                    </a:p>
                  </a:txBody>
                  <a:tcPr marL="90000" marR="90000" marT="3600" marB="36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86115">
                <a:tc>
                  <a:txBody>
                    <a:bodyPr/>
                    <a:lstStyle/>
                    <a:p>
                      <a:endParaRPr lang="ru-RU" sz="900" dirty="0"/>
                    </a:p>
                  </a:txBody>
                  <a:tcPr marL="90000" marR="90000" marT="3600" marB="3600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dirty="0" smtClean="0"/>
                        <a:t>Общая площадь ЗУ в квартале</a:t>
                      </a:r>
                      <a:endParaRPr lang="ru-RU" sz="900" dirty="0"/>
                    </a:p>
                  </a:txBody>
                  <a:tcPr marL="90000" marR="90000" marT="3600" marB="3600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900" dirty="0" smtClean="0"/>
                        <a:t>55</a:t>
                      </a:r>
                      <a:endParaRPr lang="ru-RU" sz="900" dirty="0"/>
                    </a:p>
                  </a:txBody>
                  <a:tcPr marL="90000" marR="90000" marT="3600" marB="3600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900" dirty="0" smtClean="0"/>
                        <a:t>800</a:t>
                      </a:r>
                      <a:endParaRPr lang="ru-RU" sz="900" dirty="0"/>
                    </a:p>
                  </a:txBody>
                  <a:tcPr marL="90000" marR="90000" marT="3600" marB="3600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86115">
                <a:tc>
                  <a:txBody>
                    <a:bodyPr/>
                    <a:lstStyle/>
                    <a:p>
                      <a:endParaRPr lang="ru-RU" sz="900" b="1" dirty="0"/>
                    </a:p>
                  </a:txBody>
                  <a:tcPr marL="90000" marR="90000" marT="3600" marB="3600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dirty="0" smtClean="0"/>
                        <a:t>Общая площадь арендных ЗУ по кварталу</a:t>
                      </a:r>
                      <a:endParaRPr lang="ru-RU" sz="900" dirty="0"/>
                    </a:p>
                  </a:txBody>
                  <a:tcPr marL="90000" marR="90000" marT="3600" marB="3600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900" dirty="0" smtClean="0"/>
                        <a:t>0,1</a:t>
                      </a:r>
                      <a:endParaRPr lang="ru-RU" sz="900" dirty="0"/>
                    </a:p>
                  </a:txBody>
                  <a:tcPr marL="90000" marR="90000" marT="3600" marB="3600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900" dirty="0" smtClean="0"/>
                        <a:t>4</a:t>
                      </a:r>
                      <a:endParaRPr lang="ru-RU" sz="900" dirty="0"/>
                    </a:p>
                  </a:txBody>
                  <a:tcPr marL="90000" marR="90000" marT="3600" marB="3600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86115">
                <a:tc>
                  <a:txBody>
                    <a:bodyPr/>
                    <a:lstStyle/>
                    <a:p>
                      <a:endParaRPr lang="ru-RU" sz="900" dirty="0"/>
                    </a:p>
                  </a:txBody>
                  <a:tcPr marL="90000" marR="90000" marT="3600" marB="3600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dirty="0" smtClean="0"/>
                        <a:t>Общая площадь арендных ЗУ по району</a:t>
                      </a:r>
                      <a:endParaRPr lang="ru-RU" sz="900" dirty="0"/>
                    </a:p>
                  </a:txBody>
                  <a:tcPr marL="90000" marR="90000" marT="3600" marB="3600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900" dirty="0" smtClean="0"/>
                        <a:t>0,8</a:t>
                      </a:r>
                      <a:endParaRPr lang="ru-RU" sz="900" dirty="0"/>
                    </a:p>
                  </a:txBody>
                  <a:tcPr marL="90000" marR="90000" marT="3600" marB="3600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900" dirty="0" smtClean="0"/>
                        <a:t>13</a:t>
                      </a:r>
                      <a:endParaRPr lang="ru-RU" sz="900" dirty="0"/>
                    </a:p>
                  </a:txBody>
                  <a:tcPr marL="90000" marR="90000" marT="3600" marB="3600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86115">
                <a:tc>
                  <a:txBody>
                    <a:bodyPr/>
                    <a:lstStyle/>
                    <a:p>
                      <a:endParaRPr lang="ru-RU" sz="900" dirty="0"/>
                    </a:p>
                  </a:txBody>
                  <a:tcPr marL="90000" marR="90000" marT="3600" marB="3600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dirty="0" smtClean="0"/>
                        <a:t>Общая площадь неучтенных земель и ЗУ без границ</a:t>
                      </a:r>
                      <a:endParaRPr lang="ru-RU" sz="900" dirty="0"/>
                    </a:p>
                  </a:txBody>
                  <a:tcPr marL="90000" marR="90000" marT="3600" marB="3600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900" dirty="0" smtClean="0"/>
                        <a:t>99,7</a:t>
                      </a:r>
                      <a:endParaRPr lang="ru-RU" sz="900" dirty="0"/>
                    </a:p>
                  </a:txBody>
                  <a:tcPr marL="90000" marR="90000" marT="3600" marB="3600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sz="900" dirty="0"/>
                    </a:p>
                  </a:txBody>
                  <a:tcPr marL="90000" marR="90000" marT="3600" marB="3600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Таблица 2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501940024"/>
              </p:ext>
            </p:extLst>
          </p:nvPr>
        </p:nvGraphicFramePr>
        <p:xfrm>
          <a:off x="4842030" y="4554125"/>
          <a:ext cx="3725296" cy="198144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259911"/>
                <a:gridCol w="2665414"/>
                <a:gridCol w="394926"/>
                <a:gridCol w="405045"/>
              </a:tblGrid>
              <a:tr h="191158">
                <a:tc>
                  <a:txBody>
                    <a:bodyPr/>
                    <a:lstStyle/>
                    <a:p>
                      <a:endParaRPr lang="ru-RU" sz="900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dirty="0" smtClean="0"/>
                        <a:t>Категория</a:t>
                      </a:r>
                      <a:endParaRPr lang="ru-RU" sz="900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Га</a:t>
                      </a:r>
                      <a:endParaRPr lang="ru-RU" sz="900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dirty="0" err="1" smtClean="0"/>
                        <a:t>К-во</a:t>
                      </a:r>
                      <a:endParaRPr lang="ru-RU" sz="900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78760">
                <a:tc>
                  <a:txBody>
                    <a:bodyPr/>
                    <a:lstStyle/>
                    <a:p>
                      <a:endParaRPr lang="ru-RU" sz="900" dirty="0"/>
                    </a:p>
                  </a:txBody>
                  <a:tcPr marL="90000" marR="90000" marT="28800" marB="2880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dirty="0" smtClean="0"/>
                        <a:t>ЗУ из ГКН, нет в ЕГРП</a:t>
                      </a:r>
                      <a:endParaRPr lang="ru-RU" sz="900" dirty="0"/>
                    </a:p>
                  </a:txBody>
                  <a:tcPr marL="90000" marR="90000" marT="28800" marB="2880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900" dirty="0" smtClean="0"/>
                        <a:t>15,6</a:t>
                      </a:r>
                      <a:endParaRPr lang="ru-RU" sz="900" dirty="0"/>
                    </a:p>
                  </a:txBody>
                  <a:tcPr marL="90000" marR="90000" marT="28800" marB="2880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900" dirty="0" smtClean="0"/>
                        <a:t>436</a:t>
                      </a:r>
                    </a:p>
                  </a:txBody>
                  <a:tcPr marL="90000" marR="90000" marT="28800" marB="2880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78760">
                <a:tc>
                  <a:txBody>
                    <a:bodyPr/>
                    <a:lstStyle/>
                    <a:p>
                      <a:endParaRPr lang="ru-RU" sz="900" dirty="0"/>
                    </a:p>
                  </a:txBody>
                  <a:tcPr marL="90000" marR="90000" marT="28800" marB="28800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dirty="0" smtClean="0"/>
                        <a:t>ЗУ из ГКН, нет в ФНС</a:t>
                      </a:r>
                      <a:endParaRPr lang="ru-RU" sz="900" dirty="0"/>
                    </a:p>
                  </a:txBody>
                  <a:tcPr marL="90000" marR="90000" marT="28800" marB="28800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900" dirty="0" smtClean="0"/>
                        <a:t>27,6</a:t>
                      </a:r>
                      <a:endParaRPr lang="ru-RU" sz="900" dirty="0"/>
                    </a:p>
                  </a:txBody>
                  <a:tcPr marL="90000" marR="90000" marT="28800" marB="28800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900" dirty="0" smtClean="0"/>
                        <a:t>613</a:t>
                      </a:r>
                      <a:endParaRPr lang="ru-RU" sz="900" dirty="0"/>
                    </a:p>
                  </a:txBody>
                  <a:tcPr marL="90000" marR="90000" marT="28800" marB="28800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78760">
                <a:tc>
                  <a:txBody>
                    <a:bodyPr/>
                    <a:lstStyle/>
                    <a:p>
                      <a:endParaRPr lang="ru-RU" sz="900" dirty="0"/>
                    </a:p>
                  </a:txBody>
                  <a:tcPr marL="90000" marR="90000" marT="28800" marB="28800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dirty="0" smtClean="0"/>
                        <a:t>ЗУ из ГКН и ЕГРП, нет в ФНС</a:t>
                      </a:r>
                      <a:endParaRPr lang="ru-RU" sz="900" dirty="0"/>
                    </a:p>
                  </a:txBody>
                  <a:tcPr marL="90000" marR="90000" marT="28800" marB="28800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900" dirty="0" smtClean="0"/>
                        <a:t>11,7</a:t>
                      </a:r>
                      <a:endParaRPr lang="ru-RU" sz="900" dirty="0"/>
                    </a:p>
                  </a:txBody>
                  <a:tcPr marL="90000" marR="90000" marT="28800" marB="28800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900" dirty="0" smtClean="0"/>
                        <a:t>174</a:t>
                      </a:r>
                      <a:endParaRPr lang="ru-RU" sz="900" dirty="0"/>
                    </a:p>
                  </a:txBody>
                  <a:tcPr marL="90000" marR="90000" marT="28800" marB="28800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78760">
                <a:tc>
                  <a:txBody>
                    <a:bodyPr/>
                    <a:lstStyle/>
                    <a:p>
                      <a:endParaRPr lang="ru-RU" sz="900" dirty="0"/>
                    </a:p>
                  </a:txBody>
                  <a:tcPr marL="90000" marR="90000" marT="28800" marB="28800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dirty="0" smtClean="0"/>
                        <a:t>Собственность РФ</a:t>
                      </a:r>
                    </a:p>
                  </a:txBody>
                  <a:tcPr marL="90000" marR="90000" marT="28800" marB="28800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900" dirty="0" smtClean="0"/>
                        <a:t>2,0</a:t>
                      </a:r>
                      <a:endParaRPr lang="ru-RU" sz="900" dirty="0"/>
                    </a:p>
                  </a:txBody>
                  <a:tcPr marL="90000" marR="90000" marT="28800" marB="28800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900" dirty="0" smtClean="0"/>
                        <a:t>11</a:t>
                      </a:r>
                      <a:endParaRPr lang="ru-RU" sz="900" dirty="0"/>
                    </a:p>
                  </a:txBody>
                  <a:tcPr marL="90000" marR="90000" marT="28800" marB="28800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78760">
                <a:tc>
                  <a:txBody>
                    <a:bodyPr/>
                    <a:lstStyle/>
                    <a:p>
                      <a:endParaRPr lang="ru-RU" sz="900" dirty="0"/>
                    </a:p>
                  </a:txBody>
                  <a:tcPr marL="90000" marR="90000" marT="28800" marB="28800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dirty="0" smtClean="0"/>
                        <a:t>Собственность ТО</a:t>
                      </a:r>
                      <a:endParaRPr lang="ru-RU" sz="900" dirty="0"/>
                    </a:p>
                  </a:txBody>
                  <a:tcPr marL="90000" marR="90000" marT="28800" marB="28800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900" dirty="0" smtClean="0"/>
                        <a:t>2,2</a:t>
                      </a:r>
                      <a:endParaRPr lang="ru-RU" sz="900" dirty="0"/>
                    </a:p>
                  </a:txBody>
                  <a:tcPr marL="90000" marR="90000" marT="28800" marB="28800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900" dirty="0" smtClean="0"/>
                        <a:t>10</a:t>
                      </a:r>
                      <a:endParaRPr lang="ru-RU" sz="900" dirty="0"/>
                    </a:p>
                  </a:txBody>
                  <a:tcPr marL="90000" marR="90000" marT="28800" marB="28800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78760">
                <a:tc>
                  <a:txBody>
                    <a:bodyPr/>
                    <a:lstStyle/>
                    <a:p>
                      <a:endParaRPr lang="ru-RU" sz="900" dirty="0"/>
                    </a:p>
                  </a:txBody>
                  <a:tcPr marL="90000" marR="90000" marT="28800" marB="28800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dirty="0" smtClean="0"/>
                        <a:t>Муниципальная собственность</a:t>
                      </a:r>
                      <a:endParaRPr lang="ru-RU" sz="900" dirty="0"/>
                    </a:p>
                  </a:txBody>
                  <a:tcPr marL="90000" marR="90000" marT="28800" marB="28800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900" dirty="0" smtClean="0"/>
                        <a:t>21,7</a:t>
                      </a:r>
                      <a:endParaRPr lang="ru-RU" sz="900" dirty="0"/>
                    </a:p>
                  </a:txBody>
                  <a:tcPr marL="90000" marR="90000" marT="28800" marB="28800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900" dirty="0" smtClean="0"/>
                        <a:t>153</a:t>
                      </a:r>
                      <a:endParaRPr lang="ru-RU" sz="900" dirty="0"/>
                    </a:p>
                  </a:txBody>
                  <a:tcPr marL="90000" marR="90000" marT="28800" marB="28800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78760">
                <a:tc>
                  <a:txBody>
                    <a:bodyPr/>
                    <a:lstStyle/>
                    <a:p>
                      <a:endParaRPr lang="ru-RU" sz="900" dirty="0"/>
                    </a:p>
                  </a:txBody>
                  <a:tcPr marL="90000" marR="90000" marT="28800" marB="28800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b="1" dirty="0" smtClean="0"/>
                        <a:t>ЗУ, на которые не начисляется налог</a:t>
                      </a:r>
                      <a:endParaRPr lang="ru-RU" sz="900" b="1" dirty="0"/>
                    </a:p>
                  </a:txBody>
                  <a:tcPr marL="90000" marR="90000" marT="28800" marB="28800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900" b="1" dirty="0" smtClean="0"/>
                        <a:t>27,8</a:t>
                      </a:r>
                      <a:endParaRPr lang="ru-RU" sz="900" b="1" dirty="0"/>
                    </a:p>
                  </a:txBody>
                  <a:tcPr marL="90000" marR="90000" marT="28800" marB="28800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900" b="1" dirty="0" smtClean="0"/>
                        <a:t>617</a:t>
                      </a:r>
                      <a:endParaRPr lang="ru-RU" sz="900" b="1" dirty="0"/>
                    </a:p>
                  </a:txBody>
                  <a:tcPr marL="90000" marR="90000" marT="28800" marB="28800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78760">
                <a:tc>
                  <a:txBody>
                    <a:bodyPr/>
                    <a:lstStyle/>
                    <a:p>
                      <a:endParaRPr lang="ru-RU" sz="900" dirty="0"/>
                    </a:p>
                  </a:txBody>
                  <a:tcPr marL="90000" marR="90000" marT="28800" marB="28800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ЗУ, на которые начисляется налог или аренда</a:t>
                      </a:r>
                    </a:p>
                  </a:txBody>
                  <a:tcPr marL="90000" marR="90000" marT="28800" marB="28800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900" dirty="0" smtClean="0"/>
                        <a:t>27,4</a:t>
                      </a:r>
                      <a:endParaRPr lang="ru-RU" sz="900" dirty="0"/>
                    </a:p>
                  </a:txBody>
                  <a:tcPr marL="90000" marR="90000" marT="28800" marB="28800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900" dirty="0" smtClean="0"/>
                        <a:t>183</a:t>
                      </a:r>
                      <a:endParaRPr lang="ru-RU" sz="900" dirty="0"/>
                    </a:p>
                  </a:txBody>
                  <a:tcPr marL="90000" marR="90000" marT="28800" marB="28800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78760">
                <a:tc>
                  <a:txBody>
                    <a:bodyPr/>
                    <a:lstStyle/>
                    <a:p>
                      <a:endParaRPr lang="ru-RU" sz="900" dirty="0"/>
                    </a:p>
                  </a:txBody>
                  <a:tcPr marL="90000" marR="90000" marT="28800" marB="28800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Общая площадь пересечений в квартале</a:t>
                      </a:r>
                    </a:p>
                  </a:txBody>
                  <a:tcPr marL="90000" marR="90000" marT="28800" marB="28800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900" dirty="0" smtClean="0"/>
                        <a:t>0,56</a:t>
                      </a:r>
                      <a:endParaRPr lang="ru-RU" sz="900" dirty="0"/>
                    </a:p>
                  </a:txBody>
                  <a:tcPr marL="90000" marR="90000" marT="28800" marB="28800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900" dirty="0" smtClean="0"/>
                        <a:t>105</a:t>
                      </a:r>
                      <a:endParaRPr lang="ru-RU" sz="900" dirty="0"/>
                    </a:p>
                  </a:txBody>
                  <a:tcPr marL="90000" marR="90000" marT="28800" marB="28800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4" name="Таблица 2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86089749"/>
              </p:ext>
            </p:extLst>
          </p:nvPr>
        </p:nvGraphicFramePr>
        <p:xfrm>
          <a:off x="476545" y="5815565"/>
          <a:ext cx="4140000" cy="72000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3294194"/>
                <a:gridCol w="845806"/>
              </a:tblGrid>
              <a:tr h="180000">
                <a:tc>
                  <a:txBody>
                    <a:bodyPr/>
                    <a:lstStyle/>
                    <a:p>
                      <a:r>
                        <a:rPr lang="ru-RU" sz="900" b="0" dirty="0" smtClean="0">
                          <a:latin typeface="+mj-lt"/>
                        </a:rPr>
                        <a:t>Суммарная кадастровая стоимость всех участков</a:t>
                      </a:r>
                      <a:endParaRPr lang="ru-RU" sz="900" b="0" dirty="0">
                        <a:latin typeface="+mj-lt"/>
                      </a:endParaRPr>
                    </a:p>
                  </a:txBody>
                  <a:tcPr marL="10800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 smtClean="0">
                          <a:latin typeface="+mj-lt"/>
                        </a:rPr>
                        <a:t>725 133 185 р.</a:t>
                      </a:r>
                    </a:p>
                  </a:txBody>
                  <a:tcPr marL="10800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80000">
                <a:tc>
                  <a:txBody>
                    <a:bodyPr/>
                    <a:lstStyle/>
                    <a:p>
                      <a:r>
                        <a:rPr lang="ru-RU" sz="900" b="1" dirty="0" smtClean="0">
                          <a:latin typeface="+mj-lt"/>
                        </a:rPr>
                        <a:t>Общая кадастровая стоимость ЗУ, свободных от налога</a:t>
                      </a:r>
                      <a:endParaRPr lang="ru-RU" sz="900" b="1" dirty="0">
                        <a:latin typeface="+mj-lt"/>
                      </a:endParaRPr>
                    </a:p>
                  </a:txBody>
                  <a:tcPr marL="108000" marR="0" marT="0" marB="0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i="0" u="none" strike="noStrike" dirty="0" smtClean="0">
                          <a:latin typeface="+mn-lt"/>
                        </a:rPr>
                        <a:t>361 412 530 р.</a:t>
                      </a:r>
                      <a:endParaRPr lang="ru-RU" sz="900" b="1" i="0" u="none" strike="noStrike" dirty="0">
                        <a:latin typeface="+mn-lt"/>
                      </a:endParaRPr>
                    </a:p>
                  </a:txBody>
                  <a:tcPr marL="108000" marR="0" marT="0" marB="0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80000">
                <a:tc>
                  <a:txBody>
                    <a:bodyPr/>
                    <a:lstStyle/>
                    <a:p>
                      <a:r>
                        <a:rPr lang="ru-RU" sz="900" b="0" dirty="0" smtClean="0">
                          <a:latin typeface="+mj-lt"/>
                        </a:rPr>
                        <a:t>Средняя кадастровая стоимость, р./м</a:t>
                      </a:r>
                      <a:r>
                        <a:rPr lang="ru-RU" sz="900" b="0" baseline="30000" dirty="0" smtClean="0">
                          <a:latin typeface="+mj-lt"/>
                        </a:rPr>
                        <a:t>2</a:t>
                      </a:r>
                      <a:endParaRPr lang="ru-RU" sz="900" b="0" baseline="30000" dirty="0">
                        <a:latin typeface="+mj-lt"/>
                      </a:endParaRPr>
                    </a:p>
                  </a:txBody>
                  <a:tcPr marL="108000" marR="0" marT="0" marB="0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900" b="0" dirty="0" smtClean="0">
                          <a:latin typeface="+mj-lt"/>
                        </a:rPr>
                        <a:t>1314 р.</a:t>
                      </a:r>
                      <a:endParaRPr lang="ru-RU" sz="900" b="0" dirty="0">
                        <a:latin typeface="+mj-lt"/>
                      </a:endParaRPr>
                    </a:p>
                  </a:txBody>
                  <a:tcPr marL="108000" marR="0" marT="0" marB="0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80000">
                <a:tc>
                  <a:txBody>
                    <a:bodyPr/>
                    <a:lstStyle/>
                    <a:p>
                      <a:r>
                        <a:rPr lang="ru-RU" sz="900" b="0" dirty="0" smtClean="0">
                          <a:latin typeface="+mj-lt"/>
                        </a:rPr>
                        <a:t>Средняя кадастровая стоимость ЗУ, свободных от налога, р./м</a:t>
                      </a:r>
                      <a:r>
                        <a:rPr lang="ru-RU" sz="900" b="0" baseline="30000" dirty="0" smtClean="0">
                          <a:latin typeface="+mj-lt"/>
                        </a:rPr>
                        <a:t>2</a:t>
                      </a:r>
                      <a:endParaRPr lang="ru-RU" sz="900" b="0" baseline="30000" dirty="0">
                        <a:latin typeface="+mj-lt"/>
                      </a:endParaRPr>
                    </a:p>
                  </a:txBody>
                  <a:tcPr marL="108000" marR="0" marT="0" marB="0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900" b="0" dirty="0" smtClean="0">
                          <a:latin typeface="+mj-lt"/>
                        </a:rPr>
                        <a:t>1300 р.</a:t>
                      </a:r>
                      <a:endParaRPr lang="ru-RU" sz="900" b="0" dirty="0">
                        <a:latin typeface="+mj-lt"/>
                      </a:endParaRPr>
                    </a:p>
                  </a:txBody>
                  <a:tcPr marL="108000" marR="0" marT="0" marB="0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7" name="Прямоугольник 26"/>
          <p:cNvSpPr/>
          <p:nvPr/>
        </p:nvSpPr>
        <p:spPr>
          <a:xfrm>
            <a:off x="4944981" y="4816840"/>
            <a:ext cx="144000" cy="144000"/>
          </a:xfrm>
          <a:prstGeom prst="rect">
            <a:avLst/>
          </a:prstGeom>
          <a:solidFill>
            <a:srgbClr val="F7BFC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8900" indent="268288" algn="ctr" defTabSz="703263">
              <a:spcBef>
                <a:spcPct val="25000"/>
              </a:spcBef>
              <a:spcAft>
                <a:spcPts val="1200"/>
              </a:spcAft>
              <a:tabLst>
                <a:tab pos="6189663" algn="l"/>
                <a:tab pos="6367463" algn="l"/>
              </a:tabLst>
            </a:pPr>
            <a:endParaRPr lang="ru-RU" sz="1800" b="1" dirty="0" smtClean="0">
              <a:solidFill>
                <a:srgbClr val="00467A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4944981" y="5010595"/>
            <a:ext cx="144000" cy="144000"/>
          </a:xfrm>
          <a:prstGeom prst="rect">
            <a:avLst/>
          </a:prstGeom>
          <a:solidFill>
            <a:srgbClr val="C35D8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8900" indent="268288" algn="ctr" defTabSz="703263">
              <a:spcBef>
                <a:spcPct val="25000"/>
              </a:spcBef>
              <a:spcAft>
                <a:spcPts val="1200"/>
              </a:spcAft>
              <a:tabLst>
                <a:tab pos="6189663" algn="l"/>
                <a:tab pos="6367463" algn="l"/>
              </a:tabLst>
            </a:pPr>
            <a:endParaRPr lang="ru-RU" sz="1800" b="1" dirty="0" smtClean="0">
              <a:solidFill>
                <a:srgbClr val="00467A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4944981" y="5204350"/>
            <a:ext cx="144000" cy="144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8900" indent="268288" algn="ctr" defTabSz="703263">
              <a:spcBef>
                <a:spcPct val="25000"/>
              </a:spcBef>
              <a:spcAft>
                <a:spcPts val="1200"/>
              </a:spcAft>
              <a:tabLst>
                <a:tab pos="6189663" algn="l"/>
                <a:tab pos="6367463" algn="l"/>
              </a:tabLst>
            </a:pPr>
            <a:endParaRPr lang="ru-RU" sz="1800" b="1" dirty="0" smtClean="0">
              <a:solidFill>
                <a:srgbClr val="00467A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4944981" y="5398105"/>
            <a:ext cx="144000" cy="144000"/>
          </a:xfrm>
          <a:prstGeom prst="rect">
            <a:avLst/>
          </a:prstGeom>
          <a:solidFill>
            <a:srgbClr val="0457DE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8900" indent="268288" algn="ctr" defTabSz="703263">
              <a:spcBef>
                <a:spcPct val="25000"/>
              </a:spcBef>
              <a:spcAft>
                <a:spcPts val="1200"/>
              </a:spcAft>
              <a:tabLst>
                <a:tab pos="6189663" algn="l"/>
                <a:tab pos="6367463" algn="l"/>
              </a:tabLst>
            </a:pPr>
            <a:endParaRPr lang="ru-RU" sz="1800" b="1" dirty="0" smtClean="0">
              <a:solidFill>
                <a:srgbClr val="00467A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4944981" y="5591860"/>
            <a:ext cx="144000" cy="144000"/>
          </a:xfrm>
          <a:prstGeom prst="rect">
            <a:avLst/>
          </a:prstGeom>
          <a:solidFill>
            <a:srgbClr val="00B0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8900" indent="268288" algn="ctr" defTabSz="703263">
              <a:spcBef>
                <a:spcPct val="25000"/>
              </a:spcBef>
              <a:spcAft>
                <a:spcPts val="1200"/>
              </a:spcAft>
              <a:tabLst>
                <a:tab pos="6189663" algn="l"/>
                <a:tab pos="6367463" algn="l"/>
              </a:tabLst>
            </a:pPr>
            <a:endParaRPr lang="ru-RU" sz="1800" b="1" dirty="0" smtClean="0">
              <a:solidFill>
                <a:srgbClr val="00467A"/>
              </a:solidFill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4944981" y="5785614"/>
            <a:ext cx="144000" cy="144000"/>
          </a:xfrm>
          <a:prstGeom prst="rect">
            <a:avLst/>
          </a:prstGeom>
          <a:solidFill>
            <a:srgbClr val="B6B9C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8900" indent="268288" algn="ctr" defTabSz="703263">
              <a:spcBef>
                <a:spcPct val="25000"/>
              </a:spcBef>
              <a:spcAft>
                <a:spcPts val="1200"/>
              </a:spcAft>
              <a:tabLst>
                <a:tab pos="6189663" algn="l"/>
                <a:tab pos="6367463" algn="l"/>
              </a:tabLst>
            </a:pPr>
            <a:endParaRPr lang="ru-RU" sz="1800" b="1" dirty="0" smtClean="0">
              <a:solidFill>
                <a:srgbClr val="00467A"/>
              </a:solidFill>
            </a:endParaRPr>
          </a:p>
        </p:txBody>
      </p:sp>
      <p:grpSp>
        <p:nvGrpSpPr>
          <p:cNvPr id="53" name="Группа 52"/>
          <p:cNvGrpSpPr/>
          <p:nvPr/>
        </p:nvGrpSpPr>
        <p:grpSpPr>
          <a:xfrm>
            <a:off x="4945593" y="6174305"/>
            <a:ext cx="45005" cy="135015"/>
            <a:chOff x="5472100" y="6624355"/>
            <a:chExt cx="45005" cy="135015"/>
          </a:xfrm>
        </p:grpSpPr>
        <p:cxnSp>
          <p:nvCxnSpPr>
            <p:cNvPr id="37" name="Прямая соединительная линия 36"/>
            <p:cNvCxnSpPr/>
            <p:nvPr/>
          </p:nvCxnSpPr>
          <p:spPr>
            <a:xfrm>
              <a:off x="5472100" y="6624355"/>
              <a:ext cx="45005" cy="0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Прямая соединительная линия 38"/>
            <p:cNvCxnSpPr/>
            <p:nvPr/>
          </p:nvCxnSpPr>
          <p:spPr>
            <a:xfrm>
              <a:off x="5472100" y="6624355"/>
              <a:ext cx="0" cy="135015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Прямая соединительная линия 41"/>
            <p:cNvCxnSpPr/>
            <p:nvPr/>
          </p:nvCxnSpPr>
          <p:spPr>
            <a:xfrm>
              <a:off x="5472100" y="6757520"/>
              <a:ext cx="45005" cy="1850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Группа 51"/>
          <p:cNvGrpSpPr/>
          <p:nvPr/>
        </p:nvGrpSpPr>
        <p:grpSpPr>
          <a:xfrm flipH="1">
            <a:off x="5035603" y="6174305"/>
            <a:ext cx="45005" cy="135015"/>
            <a:chOff x="5624500" y="6776755"/>
            <a:chExt cx="45005" cy="135015"/>
          </a:xfrm>
        </p:grpSpPr>
        <p:cxnSp>
          <p:nvCxnSpPr>
            <p:cNvPr id="49" name="Прямая соединительная линия 48"/>
            <p:cNvCxnSpPr/>
            <p:nvPr/>
          </p:nvCxnSpPr>
          <p:spPr>
            <a:xfrm>
              <a:off x="5624500" y="6776755"/>
              <a:ext cx="45005" cy="0"/>
            </a:xfrm>
            <a:prstGeom prst="line">
              <a:avLst/>
            </a:prstGeom>
            <a:ln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Прямая соединительная линия 49"/>
            <p:cNvCxnSpPr/>
            <p:nvPr/>
          </p:nvCxnSpPr>
          <p:spPr>
            <a:xfrm>
              <a:off x="5624500" y="6776755"/>
              <a:ext cx="0" cy="135015"/>
            </a:xfrm>
            <a:prstGeom prst="line">
              <a:avLst/>
            </a:prstGeom>
            <a:ln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Прямая соединительная линия 50"/>
            <p:cNvCxnSpPr/>
            <p:nvPr/>
          </p:nvCxnSpPr>
          <p:spPr>
            <a:xfrm>
              <a:off x="5624500" y="6909920"/>
              <a:ext cx="45005" cy="1850"/>
            </a:xfrm>
            <a:prstGeom prst="line">
              <a:avLst/>
            </a:prstGeom>
            <a:ln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TextBox 34"/>
          <p:cNvSpPr txBox="1"/>
          <p:nvPr/>
        </p:nvSpPr>
        <p:spPr>
          <a:xfrm>
            <a:off x="4031940" y="763870"/>
            <a:ext cx="44104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Колпашево, кадастровый квартал 70:19:0000001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1" name="Прямоугольная выноска 40"/>
          <p:cNvSpPr/>
          <p:nvPr/>
        </p:nvSpPr>
        <p:spPr>
          <a:xfrm>
            <a:off x="206514" y="1313765"/>
            <a:ext cx="1215135" cy="270030"/>
          </a:xfrm>
          <a:prstGeom prst="wedgeRectCallout">
            <a:avLst>
              <a:gd name="adj1" fmla="val 70643"/>
              <a:gd name="adj2" fmla="val -52136"/>
            </a:avLst>
          </a:prstGeom>
          <a:solidFill>
            <a:schemeClr val="bg1"/>
          </a:solidFill>
          <a:ln>
            <a:solidFill>
              <a:srgbClr val="FFCC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703263">
              <a:spcBef>
                <a:spcPct val="25000"/>
              </a:spcBef>
              <a:spcAft>
                <a:spcPts val="1200"/>
              </a:spcAft>
              <a:tabLst>
                <a:tab pos="6189663" algn="l"/>
                <a:tab pos="6367463" algn="l"/>
              </a:tabLst>
            </a:pPr>
            <a:r>
              <a:rPr lang="ru-RU" sz="1000" b="1" dirty="0" smtClean="0">
                <a:solidFill>
                  <a:schemeClr val="tx1"/>
                </a:solidFill>
              </a:rPr>
              <a:t>Собственность ТО</a:t>
            </a:r>
          </a:p>
        </p:txBody>
      </p:sp>
      <p:sp>
        <p:nvSpPr>
          <p:cNvPr id="45" name="Прямоугольная выноска 44"/>
          <p:cNvSpPr/>
          <p:nvPr/>
        </p:nvSpPr>
        <p:spPr>
          <a:xfrm>
            <a:off x="476546" y="2087488"/>
            <a:ext cx="1409338" cy="270030"/>
          </a:xfrm>
          <a:prstGeom prst="wedgeRectCallout">
            <a:avLst>
              <a:gd name="adj1" fmla="val 70643"/>
              <a:gd name="adj2" fmla="val -52136"/>
            </a:avLst>
          </a:prstGeom>
          <a:solidFill>
            <a:schemeClr val="bg1"/>
          </a:solidFill>
          <a:ln>
            <a:solidFill>
              <a:srgbClr val="FFCC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703263">
              <a:spcBef>
                <a:spcPct val="25000"/>
              </a:spcBef>
              <a:spcAft>
                <a:spcPts val="1200"/>
              </a:spcAft>
              <a:tabLst>
                <a:tab pos="6189663" algn="l"/>
                <a:tab pos="6367463" algn="l"/>
              </a:tabLst>
            </a:pPr>
            <a:r>
              <a:rPr lang="ru-RU" sz="1000" b="1" smtClean="0">
                <a:solidFill>
                  <a:schemeClr val="tx1"/>
                </a:solidFill>
              </a:rPr>
              <a:t>ЗУ из ГКН, нет в ЕГРП</a:t>
            </a:r>
            <a:endParaRPr lang="ru-RU" sz="1000" b="1" dirty="0" smtClean="0">
              <a:solidFill>
                <a:schemeClr val="tx1"/>
              </a:solidFill>
            </a:endParaRPr>
          </a:p>
        </p:txBody>
      </p:sp>
      <p:sp>
        <p:nvSpPr>
          <p:cNvPr id="47" name="Прямоугольная выноска 46"/>
          <p:cNvSpPr/>
          <p:nvPr/>
        </p:nvSpPr>
        <p:spPr>
          <a:xfrm>
            <a:off x="386535" y="3429000"/>
            <a:ext cx="683712" cy="270030"/>
          </a:xfrm>
          <a:prstGeom prst="wedgeRectCallout">
            <a:avLst>
              <a:gd name="adj1" fmla="val 69614"/>
              <a:gd name="adj2" fmla="val 140622"/>
            </a:avLst>
          </a:prstGeom>
          <a:solidFill>
            <a:schemeClr val="bg1"/>
          </a:solidFill>
          <a:ln>
            <a:solidFill>
              <a:srgbClr val="FFCC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703263">
              <a:spcBef>
                <a:spcPct val="25000"/>
              </a:spcBef>
              <a:spcAft>
                <a:spcPts val="1200"/>
              </a:spcAft>
              <a:tabLst>
                <a:tab pos="6189663" algn="l"/>
                <a:tab pos="6367463" algn="l"/>
              </a:tabLst>
            </a:pPr>
            <a:r>
              <a:rPr lang="ru-RU" sz="1000" b="1" dirty="0" smtClean="0">
                <a:solidFill>
                  <a:schemeClr val="tx1"/>
                </a:solidFill>
              </a:rPr>
              <a:t>Аренда</a:t>
            </a:r>
          </a:p>
        </p:txBody>
      </p:sp>
      <p:sp>
        <p:nvSpPr>
          <p:cNvPr id="54" name="Прямоугольная выноска 53"/>
          <p:cNvSpPr/>
          <p:nvPr/>
        </p:nvSpPr>
        <p:spPr>
          <a:xfrm>
            <a:off x="4031940" y="3474005"/>
            <a:ext cx="1409338" cy="270030"/>
          </a:xfrm>
          <a:prstGeom prst="wedgeRectCallout">
            <a:avLst>
              <a:gd name="adj1" fmla="val 87590"/>
              <a:gd name="adj2" fmla="val 3460"/>
            </a:avLst>
          </a:prstGeom>
          <a:solidFill>
            <a:schemeClr val="bg1"/>
          </a:solidFill>
          <a:ln>
            <a:solidFill>
              <a:srgbClr val="FFCC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703263">
              <a:spcBef>
                <a:spcPct val="25000"/>
              </a:spcBef>
              <a:spcAft>
                <a:spcPts val="1200"/>
              </a:spcAft>
              <a:tabLst>
                <a:tab pos="6189663" algn="l"/>
                <a:tab pos="6367463" algn="l"/>
              </a:tabLst>
            </a:pPr>
            <a:r>
              <a:rPr lang="ru-RU" sz="1000" b="1" dirty="0" smtClean="0">
                <a:solidFill>
                  <a:schemeClr val="tx1"/>
                </a:solidFill>
              </a:rPr>
              <a:t>ЗУ из ГКН, нет в ФНС</a:t>
            </a:r>
          </a:p>
        </p:txBody>
      </p:sp>
      <p:sp>
        <p:nvSpPr>
          <p:cNvPr id="64" name="Прямоугольная выноска 63"/>
          <p:cNvSpPr/>
          <p:nvPr/>
        </p:nvSpPr>
        <p:spPr>
          <a:xfrm>
            <a:off x="7497325" y="3113965"/>
            <a:ext cx="1409338" cy="364738"/>
          </a:xfrm>
          <a:prstGeom prst="wedgeRectCallout">
            <a:avLst>
              <a:gd name="adj1" fmla="val -43648"/>
              <a:gd name="adj2" fmla="val 83042"/>
            </a:avLst>
          </a:prstGeom>
          <a:solidFill>
            <a:schemeClr val="bg1"/>
          </a:solidFill>
          <a:ln>
            <a:solidFill>
              <a:srgbClr val="FFCC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703263">
              <a:lnSpc>
                <a:spcPct val="80000"/>
              </a:lnSpc>
              <a:spcBef>
                <a:spcPct val="25000"/>
              </a:spcBef>
              <a:spcAft>
                <a:spcPts val="1200"/>
              </a:spcAft>
              <a:tabLst>
                <a:tab pos="6189663" algn="l"/>
                <a:tab pos="6367463" algn="l"/>
              </a:tabLst>
            </a:pPr>
            <a:r>
              <a:rPr lang="ru-RU" sz="1000" b="1" dirty="0" smtClean="0">
                <a:solidFill>
                  <a:schemeClr val="tx1"/>
                </a:solidFill>
              </a:rPr>
              <a:t>Муниципальная собственность</a:t>
            </a:r>
          </a:p>
        </p:txBody>
      </p:sp>
      <p:sp>
        <p:nvSpPr>
          <p:cNvPr id="66" name="Прямоугольная выноска 65"/>
          <p:cNvSpPr/>
          <p:nvPr/>
        </p:nvSpPr>
        <p:spPr>
          <a:xfrm>
            <a:off x="1916705" y="3072227"/>
            <a:ext cx="1193068" cy="270030"/>
          </a:xfrm>
          <a:prstGeom prst="wedgeRectCallout">
            <a:avLst>
              <a:gd name="adj1" fmla="val 70643"/>
              <a:gd name="adj2" fmla="val -52136"/>
            </a:avLst>
          </a:prstGeom>
          <a:solidFill>
            <a:schemeClr val="bg1"/>
          </a:solidFill>
          <a:ln>
            <a:solidFill>
              <a:srgbClr val="FFCC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703263">
              <a:spcBef>
                <a:spcPct val="25000"/>
              </a:spcBef>
              <a:spcAft>
                <a:spcPts val="1200"/>
              </a:spcAft>
              <a:tabLst>
                <a:tab pos="6189663" algn="l"/>
                <a:tab pos="6367463" algn="l"/>
              </a:tabLst>
            </a:pPr>
            <a:r>
              <a:rPr lang="ru-RU" sz="1000" b="1" dirty="0" smtClean="0">
                <a:solidFill>
                  <a:schemeClr val="tx1"/>
                </a:solidFill>
              </a:rPr>
              <a:t>Собственность РФ</a:t>
            </a:r>
          </a:p>
        </p:txBody>
      </p:sp>
      <p:sp>
        <p:nvSpPr>
          <p:cNvPr id="67" name="Прямоугольная выноска 66"/>
          <p:cNvSpPr/>
          <p:nvPr/>
        </p:nvSpPr>
        <p:spPr>
          <a:xfrm>
            <a:off x="2726795" y="1718810"/>
            <a:ext cx="1708143" cy="270030"/>
          </a:xfrm>
          <a:prstGeom prst="wedgeRectCallout">
            <a:avLst>
              <a:gd name="adj1" fmla="val 63231"/>
              <a:gd name="adj2" fmla="val 153647"/>
            </a:avLst>
          </a:prstGeom>
          <a:solidFill>
            <a:schemeClr val="bg1"/>
          </a:solidFill>
          <a:ln>
            <a:solidFill>
              <a:srgbClr val="FFCC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703263">
              <a:spcBef>
                <a:spcPct val="25000"/>
              </a:spcBef>
              <a:spcAft>
                <a:spcPts val="1200"/>
              </a:spcAft>
              <a:tabLst>
                <a:tab pos="6189663" algn="l"/>
                <a:tab pos="6367463" algn="l"/>
              </a:tabLst>
            </a:pPr>
            <a:r>
              <a:rPr lang="ru-RU" sz="1000" b="1" dirty="0" smtClean="0">
                <a:solidFill>
                  <a:schemeClr val="tx1"/>
                </a:solidFill>
              </a:rPr>
              <a:t>ЗУ из ГКН и ЕГРП, нет в ФНС</a:t>
            </a:r>
          </a:p>
        </p:txBody>
      </p:sp>
      <p:grpSp>
        <p:nvGrpSpPr>
          <p:cNvPr id="103" name="Группа 102"/>
          <p:cNvGrpSpPr/>
          <p:nvPr/>
        </p:nvGrpSpPr>
        <p:grpSpPr>
          <a:xfrm>
            <a:off x="557570" y="5175773"/>
            <a:ext cx="144000" cy="144000"/>
            <a:chOff x="488243" y="5178154"/>
            <a:chExt cx="144000" cy="144000"/>
          </a:xfrm>
        </p:grpSpPr>
        <p:sp>
          <p:nvSpPr>
            <p:cNvPr id="68" name="Прямоугольник 67"/>
            <p:cNvSpPr/>
            <p:nvPr/>
          </p:nvSpPr>
          <p:spPr>
            <a:xfrm>
              <a:off x="488243" y="5178154"/>
              <a:ext cx="144000" cy="144000"/>
            </a:xfrm>
            <a:prstGeom prst="rect">
              <a:avLst/>
            </a:prstGeom>
            <a:noFill/>
            <a:ln w="9525">
              <a:solidFill>
                <a:srgbClr val="0457DE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88900" indent="268288" algn="ctr" defTabSz="703263">
                <a:spcBef>
                  <a:spcPct val="25000"/>
                </a:spcBef>
                <a:spcAft>
                  <a:spcPts val="1200"/>
                </a:spcAft>
                <a:tabLst>
                  <a:tab pos="6189663" algn="l"/>
                  <a:tab pos="6367463" algn="l"/>
                </a:tabLst>
              </a:pPr>
              <a:endParaRPr lang="ru-RU" sz="1800" b="1" dirty="0" smtClean="0">
                <a:solidFill>
                  <a:srgbClr val="00467A"/>
                </a:solidFill>
              </a:endParaRPr>
            </a:p>
          </p:txBody>
        </p:sp>
        <p:sp>
          <p:nvSpPr>
            <p:cNvPr id="91" name="Прямоугольник 90"/>
            <p:cNvSpPr>
              <a:spLocks noChangeAspect="1"/>
            </p:cNvSpPr>
            <p:nvPr/>
          </p:nvSpPr>
          <p:spPr>
            <a:xfrm rot="18900000">
              <a:off x="508641" y="5198552"/>
              <a:ext cx="103204" cy="103204"/>
            </a:xfrm>
            <a:prstGeom prst="rect">
              <a:avLst/>
            </a:prstGeom>
            <a:noFill/>
            <a:ln w="6350">
              <a:solidFill>
                <a:srgbClr val="0457DE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88900" indent="268288" algn="ctr" defTabSz="703263">
                <a:spcBef>
                  <a:spcPct val="25000"/>
                </a:spcBef>
                <a:spcAft>
                  <a:spcPts val="1200"/>
                </a:spcAft>
                <a:tabLst>
                  <a:tab pos="6189663" algn="l"/>
                  <a:tab pos="6367463" algn="l"/>
                </a:tabLst>
              </a:pPr>
              <a:endParaRPr lang="ru-RU" sz="1800" b="1" dirty="0" smtClean="0">
                <a:solidFill>
                  <a:srgbClr val="00467A"/>
                </a:solidFill>
              </a:endParaRPr>
            </a:p>
          </p:txBody>
        </p:sp>
        <p:cxnSp>
          <p:nvCxnSpPr>
            <p:cNvPr id="93" name="Прямая соединительная линия 92"/>
            <p:cNvCxnSpPr/>
            <p:nvPr/>
          </p:nvCxnSpPr>
          <p:spPr>
            <a:xfrm flipH="1" flipV="1">
              <a:off x="492736" y="5182647"/>
              <a:ext cx="135015" cy="135015"/>
            </a:xfrm>
            <a:prstGeom prst="line">
              <a:avLst/>
            </a:prstGeom>
            <a:ln w="6350">
              <a:solidFill>
                <a:srgbClr val="0457D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Прямая соединительная линия 101"/>
            <p:cNvCxnSpPr/>
            <p:nvPr/>
          </p:nvCxnSpPr>
          <p:spPr>
            <a:xfrm flipV="1">
              <a:off x="492736" y="5182647"/>
              <a:ext cx="135015" cy="135015"/>
            </a:xfrm>
            <a:prstGeom prst="line">
              <a:avLst/>
            </a:prstGeom>
            <a:ln w="6350">
              <a:solidFill>
                <a:srgbClr val="0457D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4" name="Группа 103"/>
          <p:cNvGrpSpPr/>
          <p:nvPr/>
        </p:nvGrpSpPr>
        <p:grpSpPr>
          <a:xfrm>
            <a:off x="557570" y="5361511"/>
            <a:ext cx="144000" cy="144000"/>
            <a:chOff x="488243" y="5178154"/>
            <a:chExt cx="144000" cy="144000"/>
          </a:xfrm>
        </p:grpSpPr>
        <p:sp>
          <p:nvSpPr>
            <p:cNvPr id="105" name="Прямоугольник 104"/>
            <p:cNvSpPr/>
            <p:nvPr/>
          </p:nvSpPr>
          <p:spPr>
            <a:xfrm>
              <a:off x="488243" y="5178154"/>
              <a:ext cx="144000" cy="144000"/>
            </a:xfrm>
            <a:prstGeom prst="rect">
              <a:avLst/>
            </a:prstGeom>
            <a:noFill/>
            <a:ln w="9525">
              <a:solidFill>
                <a:srgbClr val="0457DE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88900" indent="268288" algn="ctr" defTabSz="703263">
                <a:spcBef>
                  <a:spcPct val="25000"/>
                </a:spcBef>
                <a:spcAft>
                  <a:spcPts val="1200"/>
                </a:spcAft>
                <a:tabLst>
                  <a:tab pos="6189663" algn="l"/>
                  <a:tab pos="6367463" algn="l"/>
                </a:tabLst>
              </a:pPr>
              <a:endParaRPr lang="ru-RU" sz="1800" b="1" dirty="0" smtClean="0">
                <a:solidFill>
                  <a:srgbClr val="00467A"/>
                </a:solidFill>
              </a:endParaRPr>
            </a:p>
          </p:txBody>
        </p:sp>
        <p:sp>
          <p:nvSpPr>
            <p:cNvPr id="106" name="Прямоугольник 105"/>
            <p:cNvSpPr>
              <a:spLocks noChangeAspect="1"/>
            </p:cNvSpPr>
            <p:nvPr/>
          </p:nvSpPr>
          <p:spPr>
            <a:xfrm rot="18900000">
              <a:off x="508641" y="5198552"/>
              <a:ext cx="103204" cy="103204"/>
            </a:xfrm>
            <a:prstGeom prst="rect">
              <a:avLst/>
            </a:prstGeom>
            <a:noFill/>
            <a:ln w="6350">
              <a:solidFill>
                <a:srgbClr val="0457DE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88900" indent="268288" algn="ctr" defTabSz="703263">
                <a:spcBef>
                  <a:spcPct val="25000"/>
                </a:spcBef>
                <a:spcAft>
                  <a:spcPts val="1200"/>
                </a:spcAft>
                <a:tabLst>
                  <a:tab pos="6189663" algn="l"/>
                  <a:tab pos="6367463" algn="l"/>
                </a:tabLst>
              </a:pPr>
              <a:endParaRPr lang="ru-RU" sz="1800" b="1" dirty="0" smtClean="0">
                <a:solidFill>
                  <a:srgbClr val="00467A"/>
                </a:solidFill>
              </a:endParaRPr>
            </a:p>
          </p:txBody>
        </p:sp>
        <p:cxnSp>
          <p:nvCxnSpPr>
            <p:cNvPr id="107" name="Прямая соединительная линия 106"/>
            <p:cNvCxnSpPr/>
            <p:nvPr/>
          </p:nvCxnSpPr>
          <p:spPr>
            <a:xfrm flipH="1" flipV="1">
              <a:off x="492736" y="5182647"/>
              <a:ext cx="135015" cy="135015"/>
            </a:xfrm>
            <a:prstGeom prst="line">
              <a:avLst/>
            </a:prstGeom>
            <a:ln w="6350">
              <a:solidFill>
                <a:srgbClr val="0457D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Прямая соединительная линия 107"/>
            <p:cNvCxnSpPr/>
            <p:nvPr/>
          </p:nvCxnSpPr>
          <p:spPr>
            <a:xfrm flipV="1">
              <a:off x="492736" y="5182647"/>
              <a:ext cx="135015" cy="135015"/>
            </a:xfrm>
            <a:prstGeom prst="line">
              <a:avLst/>
            </a:prstGeom>
            <a:ln w="6350">
              <a:solidFill>
                <a:srgbClr val="0457D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Полилиния 61"/>
          <p:cNvSpPr/>
          <p:nvPr/>
        </p:nvSpPr>
        <p:spPr>
          <a:xfrm>
            <a:off x="0" y="0"/>
            <a:ext cx="7531672" cy="6858000"/>
          </a:xfrm>
          <a:custGeom>
            <a:avLst/>
            <a:gdLst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29943"/>
              <a:gd name="connsiteY0" fmla="*/ 0 h 5136204"/>
              <a:gd name="connsiteX1" fmla="*/ 0 w 6329943"/>
              <a:gd name="connsiteY1" fmla="*/ 0 h 5136204"/>
              <a:gd name="connsiteX2" fmla="*/ 0 w 6329943"/>
              <a:gd name="connsiteY2" fmla="*/ 5136204 h 5136204"/>
              <a:gd name="connsiteX3" fmla="*/ 6316494 w 6329943"/>
              <a:gd name="connsiteY3" fmla="*/ 5136204 h 5136204"/>
              <a:gd name="connsiteX4" fmla="*/ 3651115 w 6329943"/>
              <a:gd name="connsiteY4" fmla="*/ 0 h 5136204"/>
              <a:gd name="connsiteX0" fmla="*/ 3651115 w 6411096"/>
              <a:gd name="connsiteY0" fmla="*/ 0 h 5136204"/>
              <a:gd name="connsiteX1" fmla="*/ 0 w 6411096"/>
              <a:gd name="connsiteY1" fmla="*/ 0 h 5136204"/>
              <a:gd name="connsiteX2" fmla="*/ 0 w 6411096"/>
              <a:gd name="connsiteY2" fmla="*/ 5136204 h 5136204"/>
              <a:gd name="connsiteX3" fmla="*/ 6316494 w 6411096"/>
              <a:gd name="connsiteY3" fmla="*/ 5136204 h 5136204"/>
              <a:gd name="connsiteX4" fmla="*/ 3651115 w 6411096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865800 w 6316494"/>
              <a:gd name="connsiteY1" fmla="*/ 384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2785315 w 5450694"/>
              <a:gd name="connsiteY0" fmla="*/ 0 h 5136204"/>
              <a:gd name="connsiteX1" fmla="*/ 0 w 5450694"/>
              <a:gd name="connsiteY1" fmla="*/ 384 h 5136204"/>
              <a:gd name="connsiteX2" fmla="*/ 0 w 5450694"/>
              <a:gd name="connsiteY2" fmla="*/ 5129752 h 5136204"/>
              <a:gd name="connsiteX3" fmla="*/ 5450694 w 5450694"/>
              <a:gd name="connsiteY3" fmla="*/ 5136204 h 5136204"/>
              <a:gd name="connsiteX4" fmla="*/ 2785315 w 5450694"/>
              <a:gd name="connsiteY4" fmla="*/ 0 h 5136204"/>
              <a:gd name="connsiteX0" fmla="*/ 2785315 w 5450694"/>
              <a:gd name="connsiteY0" fmla="*/ 0 h 5136204"/>
              <a:gd name="connsiteX1" fmla="*/ 0 w 5450694"/>
              <a:gd name="connsiteY1" fmla="*/ 384 h 5136204"/>
              <a:gd name="connsiteX2" fmla="*/ 5523 w 5450694"/>
              <a:gd name="connsiteY2" fmla="*/ 5135268 h 5136204"/>
              <a:gd name="connsiteX3" fmla="*/ 5450694 w 5450694"/>
              <a:gd name="connsiteY3" fmla="*/ 5136204 h 5136204"/>
              <a:gd name="connsiteX4" fmla="*/ 2785315 w 5450694"/>
              <a:gd name="connsiteY4" fmla="*/ 0 h 5136204"/>
              <a:gd name="connsiteX0" fmla="*/ 2785315 w 5450694"/>
              <a:gd name="connsiteY0" fmla="*/ 0 h 5136204"/>
              <a:gd name="connsiteX1" fmla="*/ 0 w 5450694"/>
              <a:gd name="connsiteY1" fmla="*/ 384 h 5136204"/>
              <a:gd name="connsiteX2" fmla="*/ 0 w 5450694"/>
              <a:gd name="connsiteY2" fmla="*/ 5135268 h 5136204"/>
              <a:gd name="connsiteX3" fmla="*/ 5450694 w 5450694"/>
              <a:gd name="connsiteY3" fmla="*/ 5136204 h 5136204"/>
              <a:gd name="connsiteX4" fmla="*/ 2785315 w 5450694"/>
              <a:gd name="connsiteY4" fmla="*/ 0 h 5136204"/>
              <a:gd name="connsiteX0" fmla="*/ 3579098 w 5450694"/>
              <a:gd name="connsiteY0" fmla="*/ 680300 h 5135820"/>
              <a:gd name="connsiteX1" fmla="*/ 0 w 5450694"/>
              <a:gd name="connsiteY1" fmla="*/ 0 h 5135820"/>
              <a:gd name="connsiteX2" fmla="*/ 0 w 5450694"/>
              <a:gd name="connsiteY2" fmla="*/ 5134884 h 5135820"/>
              <a:gd name="connsiteX3" fmla="*/ 5450694 w 5450694"/>
              <a:gd name="connsiteY3" fmla="*/ 5135820 h 5135820"/>
              <a:gd name="connsiteX4" fmla="*/ 3579098 w 5450694"/>
              <a:gd name="connsiteY4" fmla="*/ 680300 h 5135820"/>
              <a:gd name="connsiteX0" fmla="*/ 3579098 w 5450694"/>
              <a:gd name="connsiteY0" fmla="*/ 680300 h 5135820"/>
              <a:gd name="connsiteX1" fmla="*/ 0 w 5450694"/>
              <a:gd name="connsiteY1" fmla="*/ 0 h 5135820"/>
              <a:gd name="connsiteX2" fmla="*/ 0 w 5450694"/>
              <a:gd name="connsiteY2" fmla="*/ 5134884 h 5135820"/>
              <a:gd name="connsiteX3" fmla="*/ 5450694 w 5450694"/>
              <a:gd name="connsiteY3" fmla="*/ 5135820 h 5135820"/>
              <a:gd name="connsiteX4" fmla="*/ 3579098 w 5450694"/>
              <a:gd name="connsiteY4" fmla="*/ 680300 h 5135820"/>
              <a:gd name="connsiteX0" fmla="*/ 3579098 w 5450694"/>
              <a:gd name="connsiteY0" fmla="*/ 680300 h 5135820"/>
              <a:gd name="connsiteX1" fmla="*/ 0 w 5450694"/>
              <a:gd name="connsiteY1" fmla="*/ 0 h 5135820"/>
              <a:gd name="connsiteX2" fmla="*/ 0 w 5450694"/>
              <a:gd name="connsiteY2" fmla="*/ 5134884 h 5135820"/>
              <a:gd name="connsiteX3" fmla="*/ 5450694 w 5450694"/>
              <a:gd name="connsiteY3" fmla="*/ 5135820 h 5135820"/>
              <a:gd name="connsiteX4" fmla="*/ 3579098 w 5450694"/>
              <a:gd name="connsiteY4" fmla="*/ 680300 h 5135820"/>
              <a:gd name="connsiteX0" fmla="*/ 3579098 w 5450694"/>
              <a:gd name="connsiteY0" fmla="*/ 680300 h 5135820"/>
              <a:gd name="connsiteX1" fmla="*/ 0 w 5450694"/>
              <a:gd name="connsiteY1" fmla="*/ 0 h 5135820"/>
              <a:gd name="connsiteX2" fmla="*/ 0 w 5450694"/>
              <a:gd name="connsiteY2" fmla="*/ 5134884 h 5135820"/>
              <a:gd name="connsiteX3" fmla="*/ 5450694 w 5450694"/>
              <a:gd name="connsiteY3" fmla="*/ 5135820 h 5135820"/>
              <a:gd name="connsiteX4" fmla="*/ 3579098 w 5450694"/>
              <a:gd name="connsiteY4" fmla="*/ 680300 h 5135820"/>
              <a:gd name="connsiteX0" fmla="*/ 3579098 w 5450694"/>
              <a:gd name="connsiteY0" fmla="*/ 0 h 4455520"/>
              <a:gd name="connsiteX1" fmla="*/ 0 w 5450694"/>
              <a:gd name="connsiteY1" fmla="*/ 0 h 4455520"/>
              <a:gd name="connsiteX2" fmla="*/ 0 w 5450694"/>
              <a:gd name="connsiteY2" fmla="*/ 4454584 h 4455520"/>
              <a:gd name="connsiteX3" fmla="*/ 5450694 w 5450694"/>
              <a:gd name="connsiteY3" fmla="*/ 4455520 h 4455520"/>
              <a:gd name="connsiteX4" fmla="*/ 3579098 w 5450694"/>
              <a:gd name="connsiteY4" fmla="*/ 0 h 4455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50694" h="4455520">
                <a:moveTo>
                  <a:pt x="3579098" y="0"/>
                </a:moveTo>
                <a:lnTo>
                  <a:pt x="0" y="0"/>
                </a:lnTo>
                <a:lnTo>
                  <a:pt x="0" y="4454584"/>
                </a:lnTo>
                <a:lnTo>
                  <a:pt x="5450694" y="4455520"/>
                </a:lnTo>
                <a:cubicBezTo>
                  <a:pt x="5437037" y="2514941"/>
                  <a:pt x="4584741" y="938852"/>
                  <a:pt x="3579098" y="0"/>
                </a:cubicBezTo>
                <a:close/>
              </a:path>
            </a:pathLst>
          </a:custGeom>
          <a:gradFill flip="none" rotWithShape="1">
            <a:gsLst>
              <a:gs pos="42000">
                <a:schemeClr val="bg1">
                  <a:lumMod val="95000"/>
                </a:schemeClr>
              </a:gs>
              <a:gs pos="85000">
                <a:schemeClr val="bg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ru-RU" sz="1662">
              <a:solidFill>
                <a:prstClr val="white"/>
              </a:solidFill>
            </a:endParaRPr>
          </a:p>
        </p:txBody>
      </p:sp>
      <p:pic>
        <p:nvPicPr>
          <p:cNvPr id="26626" name="Picture 2" descr="D:\_Tomsk_\РГИС презентация\Фикс 21.07\Slide15fixed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1550" y="1044000"/>
            <a:ext cx="8092440" cy="3664077"/>
          </a:xfrm>
          <a:prstGeom prst="rect">
            <a:avLst/>
          </a:prstGeom>
          <a:noFill/>
        </p:spPr>
      </p:pic>
      <p:sp>
        <p:nvSpPr>
          <p:cNvPr id="64" name="Прямоугольник 63"/>
          <p:cNvSpPr/>
          <p:nvPr/>
        </p:nvSpPr>
        <p:spPr>
          <a:xfrm>
            <a:off x="823070" y="4725191"/>
            <a:ext cx="148516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algn="just">
              <a:spcBef>
                <a:spcPts val="0"/>
              </a:spcBef>
              <a:buNone/>
            </a:pPr>
            <a:r>
              <a:rPr lang="ru-RU" b="1" dirty="0" smtClean="0">
                <a:solidFill>
                  <a:schemeClr val="tx1"/>
                </a:solidFill>
                <a:cs typeface="Tahoma" pitchFamily="34" charset="0"/>
              </a:rPr>
              <a:t>Результат:</a:t>
            </a:r>
          </a:p>
        </p:txBody>
      </p:sp>
      <p:sp>
        <p:nvSpPr>
          <p:cNvPr id="54" name="Прямоугольная выноска 53"/>
          <p:cNvSpPr/>
          <p:nvPr/>
        </p:nvSpPr>
        <p:spPr>
          <a:xfrm>
            <a:off x="1016605" y="3834045"/>
            <a:ext cx="1819675" cy="360040"/>
          </a:xfrm>
          <a:prstGeom prst="wedgeRectCallout">
            <a:avLst>
              <a:gd name="adj1" fmla="val 47252"/>
              <a:gd name="adj2" fmla="val -203567"/>
            </a:avLst>
          </a:prstGeom>
          <a:solidFill>
            <a:schemeClr val="bg1"/>
          </a:solidFill>
          <a:ln>
            <a:solidFill>
              <a:srgbClr val="FFCC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703263">
              <a:spcBef>
                <a:spcPct val="25000"/>
              </a:spcBef>
              <a:spcAft>
                <a:spcPts val="1200"/>
              </a:spcAft>
              <a:tabLst>
                <a:tab pos="6189663" algn="l"/>
                <a:tab pos="6367463" algn="l"/>
              </a:tabLst>
            </a:pPr>
            <a:r>
              <a:rPr lang="ru-RU" sz="1000" b="1" dirty="0" smtClean="0">
                <a:solidFill>
                  <a:schemeClr val="tx1"/>
                </a:solidFill>
              </a:rPr>
              <a:t>Пересечения участков</a:t>
            </a:r>
          </a:p>
        </p:txBody>
      </p:sp>
      <p:sp>
        <p:nvSpPr>
          <p:cNvPr id="95" name="Скругленный прямоугольник 94"/>
          <p:cNvSpPr/>
          <p:nvPr/>
        </p:nvSpPr>
        <p:spPr>
          <a:xfrm>
            <a:off x="778065" y="5063286"/>
            <a:ext cx="7560840" cy="468386"/>
          </a:xfrm>
          <a:prstGeom prst="roundRect">
            <a:avLst>
              <a:gd name="adj" fmla="val 8071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6000" rtlCol="0" anchor="ctr"/>
          <a:lstStyle/>
          <a:p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Отображение на карте всех случаев наложения границ земельных участков</a:t>
            </a:r>
            <a:endParaRPr lang="ru-RU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6" name="Овал 95"/>
          <p:cNvSpPr/>
          <p:nvPr/>
        </p:nvSpPr>
        <p:spPr>
          <a:xfrm>
            <a:off x="913080" y="5141350"/>
            <a:ext cx="324000" cy="324000"/>
          </a:xfrm>
          <a:prstGeom prst="ellipse">
            <a:avLst/>
          </a:prstGeom>
          <a:solidFill>
            <a:schemeClr val="bg1"/>
          </a:solidFill>
          <a:ln>
            <a:solidFill>
              <a:schemeClr val="accent3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 defTabSz="703263">
              <a:spcBef>
                <a:spcPct val="25000"/>
              </a:spcBef>
              <a:spcAft>
                <a:spcPts val="1200"/>
              </a:spcAft>
              <a:tabLst>
                <a:tab pos="6189663" algn="l"/>
                <a:tab pos="6367463" algn="l"/>
              </a:tabLst>
            </a:pPr>
            <a:r>
              <a:rPr lang="en-US" sz="16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1</a:t>
            </a:r>
            <a:endParaRPr lang="ru-RU" sz="1600" b="1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7" name="Скругленный прямоугольник 96"/>
          <p:cNvSpPr/>
          <p:nvPr/>
        </p:nvSpPr>
        <p:spPr>
          <a:xfrm>
            <a:off x="778065" y="5624339"/>
            <a:ext cx="7560840" cy="468386"/>
          </a:xfrm>
          <a:prstGeom prst="roundRect">
            <a:avLst>
              <a:gd name="adj" fmla="val 8071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6000" rtlCol="0" anchor="ctr"/>
          <a:lstStyle/>
          <a:p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Площадь каждого наложения, суммарная площадь всех наложений</a:t>
            </a:r>
            <a:endParaRPr lang="ru-RU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8" name="Овал 97"/>
          <p:cNvSpPr/>
          <p:nvPr/>
        </p:nvSpPr>
        <p:spPr>
          <a:xfrm>
            <a:off x="913080" y="5702403"/>
            <a:ext cx="324000" cy="324000"/>
          </a:xfrm>
          <a:prstGeom prst="ellipse">
            <a:avLst/>
          </a:prstGeom>
          <a:solidFill>
            <a:schemeClr val="bg1"/>
          </a:solidFill>
          <a:ln>
            <a:solidFill>
              <a:schemeClr val="accent3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 defTabSz="703263">
              <a:spcBef>
                <a:spcPct val="25000"/>
              </a:spcBef>
              <a:spcAft>
                <a:spcPts val="1200"/>
              </a:spcAft>
              <a:tabLst>
                <a:tab pos="6189663" algn="l"/>
                <a:tab pos="6367463" algn="l"/>
              </a:tabLst>
            </a:pPr>
            <a:r>
              <a:rPr lang="en-US" sz="16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2</a:t>
            </a:r>
            <a:endParaRPr lang="ru-RU" sz="1600" b="1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1" name="Заголовок 1"/>
          <p:cNvSpPr txBox="1">
            <a:spLocks/>
          </p:cNvSpPr>
          <p:nvPr/>
        </p:nvSpPr>
        <p:spPr bwMode="auto">
          <a:xfrm>
            <a:off x="0" y="360000"/>
            <a:ext cx="9144000" cy="5037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/>
          <a:p>
            <a:pPr lvl="0" algn="ctr" eaLnBrk="0" hangingPunct="0"/>
            <a:r>
              <a:rPr lang="ru-RU" sz="2400" b="1" dirty="0" smtClean="0">
                <a:solidFill>
                  <a:schemeClr val="tx1"/>
                </a:solidFill>
                <a:latin typeface="+mj-lt"/>
                <a:cs typeface="Arial" pitchFamily="34" charset="0"/>
              </a:rPr>
              <a:t>АНАЛИЗ ПЕРЕСЕЧЕНИЯ ЗЕМЕЛЬНЫХ УЧАСТКОВ В РГИС</a:t>
            </a:r>
          </a:p>
        </p:txBody>
      </p:sp>
      <p:sp>
        <p:nvSpPr>
          <p:cNvPr id="63" name="Номер слайда 30"/>
          <p:cNvSpPr>
            <a:spLocks noGrp="1"/>
          </p:cNvSpPr>
          <p:nvPr>
            <p:ph type="sldNum" sz="quarter" idx="12"/>
          </p:nvPr>
        </p:nvSpPr>
        <p:spPr>
          <a:xfrm>
            <a:off x="0" y="6309320"/>
            <a:ext cx="611560" cy="365125"/>
          </a:xfrm>
        </p:spPr>
        <p:txBody>
          <a:bodyPr/>
          <a:lstStyle/>
          <a:p>
            <a:pPr algn="ctr">
              <a:defRPr/>
            </a:pPr>
            <a:fld id="{A208E08D-8D44-44C8-B34A-5D6FA16D5429}" type="slidenum">
              <a:rPr lang="en-US" smtClean="0">
                <a:solidFill>
                  <a:schemeClr val="tx1"/>
                </a:solidFill>
              </a:rPr>
              <a:pPr algn="ctr">
                <a:defRPr/>
              </a:pPr>
              <a:t>16</a:t>
            </a:fld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65" name="Рисунок 64" descr="KPI_LOGO.png"/>
          <p:cNvPicPr>
            <a:picLocks noChangeAspect="1"/>
          </p:cNvPicPr>
          <p:nvPr/>
        </p:nvPicPr>
        <p:blipFill>
          <a:blip r:embed="rId4" cstate="print">
            <a:lum bright="-10000" contrast="20000"/>
          </a:blip>
          <a:stretch>
            <a:fillRect/>
          </a:stretch>
        </p:blipFill>
        <p:spPr>
          <a:xfrm>
            <a:off x="7813248" y="6205944"/>
            <a:ext cx="1008112" cy="308056"/>
          </a:xfrm>
          <a:prstGeom prst="rect">
            <a:avLst/>
          </a:prstGeom>
        </p:spPr>
      </p:pic>
      <p:sp>
        <p:nvSpPr>
          <p:cNvPr id="73" name="Прямоугольник 72"/>
          <p:cNvSpPr/>
          <p:nvPr/>
        </p:nvSpPr>
        <p:spPr>
          <a:xfrm>
            <a:off x="0" y="0"/>
            <a:ext cx="9144000" cy="98630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8900" indent="268288" algn="ctr" defTabSz="703263">
              <a:spcBef>
                <a:spcPct val="25000"/>
              </a:spcBef>
              <a:spcAft>
                <a:spcPts val="1200"/>
              </a:spcAft>
              <a:tabLst>
                <a:tab pos="6189663" algn="l"/>
                <a:tab pos="6367463" algn="l"/>
              </a:tabLst>
            </a:pPr>
            <a:endParaRPr lang="ru-RU" sz="1800" b="1" dirty="0" smtClean="0">
              <a:solidFill>
                <a:srgbClr val="00467A"/>
              </a:solidFill>
            </a:endParaRPr>
          </a:p>
        </p:txBody>
      </p:sp>
      <p:sp>
        <p:nvSpPr>
          <p:cNvPr id="76" name="Скругленный прямоугольник 75"/>
          <p:cNvSpPr/>
          <p:nvPr/>
        </p:nvSpPr>
        <p:spPr>
          <a:xfrm>
            <a:off x="4346975" y="1808820"/>
            <a:ext cx="4050451" cy="1170131"/>
          </a:xfrm>
          <a:prstGeom prst="roundRect">
            <a:avLst>
              <a:gd name="adj" fmla="val 8071"/>
            </a:avLst>
          </a:prstGeom>
          <a:solidFill>
            <a:schemeClr val="bg1"/>
          </a:solidFill>
          <a:ln>
            <a:solidFill>
              <a:srgbClr val="FFCC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6000" rtlCol="0" anchor="ctr"/>
          <a:lstStyle/>
          <a:p>
            <a:endParaRPr lang="ru-RU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9" name="Таблица 5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517403526"/>
              </p:ext>
            </p:extLst>
          </p:nvPr>
        </p:nvGraphicFramePr>
        <p:xfrm>
          <a:off x="4436986" y="1853826"/>
          <a:ext cx="3870430" cy="104425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2610290"/>
                <a:gridCol w="1260140"/>
              </a:tblGrid>
              <a:tr h="2232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0" kern="50" dirty="0" smtClean="0">
                          <a:latin typeface="Arial" pitchFamily="34" charset="0"/>
                          <a:ea typeface="SimSun"/>
                          <a:cs typeface="Arial" pitchFamily="34" charset="0"/>
                        </a:rPr>
                        <a:t>Количество пересекающихся ЗУ</a:t>
                      </a:r>
                      <a:endParaRPr lang="ru-RU" sz="1000" b="0" kern="50" dirty="0">
                        <a:latin typeface="Arial" pitchFamily="34" charset="0"/>
                        <a:ea typeface="SimSun"/>
                        <a:cs typeface="Arial" pitchFamily="34" charset="0"/>
                      </a:endParaRPr>
                    </a:p>
                  </a:txBody>
                  <a:tcPr marL="34925" marR="34925" marT="34925" marB="34925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0" kern="50" dirty="0" smtClean="0">
                          <a:latin typeface="Arial" pitchFamily="34" charset="0"/>
                          <a:ea typeface="SimSun"/>
                          <a:cs typeface="Arial" pitchFamily="34" charset="0"/>
                        </a:rPr>
                        <a:t>2</a:t>
                      </a:r>
                      <a:endParaRPr lang="ru-RU" sz="1000" b="0" kern="50" dirty="0">
                        <a:latin typeface="Arial" pitchFamily="34" charset="0"/>
                        <a:ea typeface="SimSun"/>
                        <a:cs typeface="Arial" pitchFamily="34" charset="0"/>
                      </a:endParaRPr>
                    </a:p>
                  </a:txBody>
                  <a:tcPr marL="34925" marR="34925" marT="34925" marB="34925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232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0" kern="50" dirty="0" smtClean="0">
                          <a:latin typeface="Arial" pitchFamily="34" charset="0"/>
                          <a:ea typeface="SimSun"/>
                          <a:cs typeface="Arial" pitchFamily="34" charset="0"/>
                        </a:rPr>
                        <a:t>Кадастровые номера пересекающихся ЗУ</a:t>
                      </a:r>
                      <a:endParaRPr lang="ru-RU" sz="1000" b="0" kern="50" dirty="0">
                        <a:latin typeface="Arial" pitchFamily="34" charset="0"/>
                        <a:ea typeface="SimSun"/>
                        <a:cs typeface="Arial" pitchFamily="34" charset="0"/>
                      </a:endParaRPr>
                    </a:p>
                  </a:txBody>
                  <a:tcPr marL="34925" marR="34925" marT="34925" marB="34925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70:19:0000004:620</a:t>
                      </a:r>
                      <a:r>
                        <a:rPr lang="en-US" sz="100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70:19:0000004:647</a:t>
                      </a:r>
                      <a:endParaRPr lang="ru-RU" sz="1000" b="0" kern="50" dirty="0">
                        <a:latin typeface="Arial" pitchFamily="34" charset="0"/>
                        <a:ea typeface="SimSun"/>
                        <a:cs typeface="Arial" pitchFamily="34" charset="0"/>
                      </a:endParaRPr>
                    </a:p>
                  </a:txBody>
                  <a:tcPr marL="34925" marR="34925" marT="34925" marB="34925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232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0" kern="50" dirty="0" smtClean="0">
                          <a:latin typeface="Arial" pitchFamily="34" charset="0"/>
                          <a:ea typeface="SimSun"/>
                          <a:cs typeface="Arial" pitchFamily="34" charset="0"/>
                        </a:rPr>
                        <a:t>Общая площадь пересечений</a:t>
                      </a:r>
                      <a:endParaRPr lang="ru-RU" sz="1000" b="0" kern="50" dirty="0">
                        <a:latin typeface="Arial" pitchFamily="34" charset="0"/>
                        <a:ea typeface="SimSun"/>
                        <a:cs typeface="Arial" pitchFamily="34" charset="0"/>
                      </a:endParaRPr>
                    </a:p>
                  </a:txBody>
                  <a:tcPr marL="34925" marR="34925" marT="34925" marB="34925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0" kern="50" dirty="0" smtClean="0">
                          <a:latin typeface="Arial" pitchFamily="34" charset="0"/>
                          <a:ea typeface="SimSun"/>
                          <a:cs typeface="Arial" pitchFamily="34" charset="0"/>
                        </a:rPr>
                        <a:t>9819,6 м</a:t>
                      </a:r>
                      <a:r>
                        <a:rPr lang="ru-RU" sz="1000" b="0" kern="50" baseline="30000" dirty="0" smtClean="0">
                          <a:latin typeface="Arial" pitchFamily="34" charset="0"/>
                          <a:ea typeface="SimSun"/>
                          <a:cs typeface="Arial" pitchFamily="34" charset="0"/>
                        </a:rPr>
                        <a:t>2</a:t>
                      </a:r>
                      <a:endParaRPr lang="ru-RU" sz="1000" b="0" kern="50" baseline="30000" dirty="0">
                        <a:latin typeface="Arial" pitchFamily="34" charset="0"/>
                        <a:ea typeface="SimSun"/>
                        <a:cs typeface="Arial" pitchFamily="34" charset="0"/>
                      </a:endParaRPr>
                    </a:p>
                  </a:txBody>
                  <a:tcPr marL="34925" marR="34925" marT="34925" marB="34925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232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1" kern="50" dirty="0" smtClean="0">
                          <a:latin typeface="Arial" pitchFamily="34" charset="0"/>
                          <a:ea typeface="SimSun"/>
                          <a:cs typeface="Arial" pitchFamily="34" charset="0"/>
                        </a:rPr>
                        <a:t>Заявлено по документам</a:t>
                      </a:r>
                      <a:endParaRPr lang="ru-RU" sz="1000" b="1" kern="50" dirty="0">
                        <a:latin typeface="Arial" pitchFamily="34" charset="0"/>
                        <a:ea typeface="SimSun"/>
                        <a:cs typeface="Arial" pitchFamily="34" charset="0"/>
                      </a:endParaRPr>
                    </a:p>
                  </a:txBody>
                  <a:tcPr marL="34925" marR="34925" marT="34925" marB="34925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1" kern="50" dirty="0" smtClean="0">
                          <a:latin typeface="Arial" pitchFamily="34" charset="0"/>
                          <a:ea typeface="SimSun"/>
                          <a:cs typeface="Arial" pitchFamily="34" charset="0"/>
                        </a:rPr>
                        <a:t>35475 </a:t>
                      </a:r>
                      <a:r>
                        <a:rPr lang="ru-RU" sz="1000" b="1" kern="50" dirty="0">
                          <a:latin typeface="Arial" pitchFamily="34" charset="0"/>
                          <a:ea typeface="SimSun"/>
                          <a:cs typeface="Arial" pitchFamily="34" charset="0"/>
                        </a:rPr>
                        <a:t>м²</a:t>
                      </a:r>
                    </a:p>
                  </a:txBody>
                  <a:tcPr marL="34925" marR="34925" marT="34925" marB="34925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5157065" y="1081771"/>
            <a:ext cx="20517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Колпашево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480012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Полилиния 56"/>
          <p:cNvSpPr/>
          <p:nvPr/>
        </p:nvSpPr>
        <p:spPr>
          <a:xfrm>
            <a:off x="0" y="0"/>
            <a:ext cx="7531672" cy="6858000"/>
          </a:xfrm>
          <a:custGeom>
            <a:avLst/>
            <a:gdLst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29943"/>
              <a:gd name="connsiteY0" fmla="*/ 0 h 5136204"/>
              <a:gd name="connsiteX1" fmla="*/ 0 w 6329943"/>
              <a:gd name="connsiteY1" fmla="*/ 0 h 5136204"/>
              <a:gd name="connsiteX2" fmla="*/ 0 w 6329943"/>
              <a:gd name="connsiteY2" fmla="*/ 5136204 h 5136204"/>
              <a:gd name="connsiteX3" fmla="*/ 6316494 w 6329943"/>
              <a:gd name="connsiteY3" fmla="*/ 5136204 h 5136204"/>
              <a:gd name="connsiteX4" fmla="*/ 3651115 w 6329943"/>
              <a:gd name="connsiteY4" fmla="*/ 0 h 5136204"/>
              <a:gd name="connsiteX0" fmla="*/ 3651115 w 6411096"/>
              <a:gd name="connsiteY0" fmla="*/ 0 h 5136204"/>
              <a:gd name="connsiteX1" fmla="*/ 0 w 6411096"/>
              <a:gd name="connsiteY1" fmla="*/ 0 h 5136204"/>
              <a:gd name="connsiteX2" fmla="*/ 0 w 6411096"/>
              <a:gd name="connsiteY2" fmla="*/ 5136204 h 5136204"/>
              <a:gd name="connsiteX3" fmla="*/ 6316494 w 6411096"/>
              <a:gd name="connsiteY3" fmla="*/ 5136204 h 5136204"/>
              <a:gd name="connsiteX4" fmla="*/ 3651115 w 6411096"/>
              <a:gd name="connsiteY4" fmla="*/ 0 h 5136204"/>
              <a:gd name="connsiteX0" fmla="*/ 3651115 w 6316494"/>
              <a:gd name="connsiteY0" fmla="*/ 0 h 5136204"/>
              <a:gd name="connsiteX1" fmla="*/ 0 w 6316494"/>
              <a:gd name="connsiteY1" fmla="*/ 0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3651115 w 6316494"/>
              <a:gd name="connsiteY0" fmla="*/ 0 h 5136204"/>
              <a:gd name="connsiteX1" fmla="*/ 865800 w 6316494"/>
              <a:gd name="connsiteY1" fmla="*/ 384 h 5136204"/>
              <a:gd name="connsiteX2" fmla="*/ 0 w 6316494"/>
              <a:gd name="connsiteY2" fmla="*/ 5136204 h 5136204"/>
              <a:gd name="connsiteX3" fmla="*/ 6316494 w 6316494"/>
              <a:gd name="connsiteY3" fmla="*/ 5136204 h 5136204"/>
              <a:gd name="connsiteX4" fmla="*/ 3651115 w 6316494"/>
              <a:gd name="connsiteY4" fmla="*/ 0 h 5136204"/>
              <a:gd name="connsiteX0" fmla="*/ 2785315 w 5450694"/>
              <a:gd name="connsiteY0" fmla="*/ 0 h 5136204"/>
              <a:gd name="connsiteX1" fmla="*/ 0 w 5450694"/>
              <a:gd name="connsiteY1" fmla="*/ 384 h 5136204"/>
              <a:gd name="connsiteX2" fmla="*/ 0 w 5450694"/>
              <a:gd name="connsiteY2" fmla="*/ 5129752 h 5136204"/>
              <a:gd name="connsiteX3" fmla="*/ 5450694 w 5450694"/>
              <a:gd name="connsiteY3" fmla="*/ 5136204 h 5136204"/>
              <a:gd name="connsiteX4" fmla="*/ 2785315 w 5450694"/>
              <a:gd name="connsiteY4" fmla="*/ 0 h 5136204"/>
              <a:gd name="connsiteX0" fmla="*/ 2785315 w 5450694"/>
              <a:gd name="connsiteY0" fmla="*/ 0 h 5136204"/>
              <a:gd name="connsiteX1" fmla="*/ 0 w 5450694"/>
              <a:gd name="connsiteY1" fmla="*/ 384 h 5136204"/>
              <a:gd name="connsiteX2" fmla="*/ 5523 w 5450694"/>
              <a:gd name="connsiteY2" fmla="*/ 5135268 h 5136204"/>
              <a:gd name="connsiteX3" fmla="*/ 5450694 w 5450694"/>
              <a:gd name="connsiteY3" fmla="*/ 5136204 h 5136204"/>
              <a:gd name="connsiteX4" fmla="*/ 2785315 w 5450694"/>
              <a:gd name="connsiteY4" fmla="*/ 0 h 5136204"/>
              <a:gd name="connsiteX0" fmla="*/ 2785315 w 5450694"/>
              <a:gd name="connsiteY0" fmla="*/ 0 h 5136204"/>
              <a:gd name="connsiteX1" fmla="*/ 0 w 5450694"/>
              <a:gd name="connsiteY1" fmla="*/ 384 h 5136204"/>
              <a:gd name="connsiteX2" fmla="*/ 0 w 5450694"/>
              <a:gd name="connsiteY2" fmla="*/ 5135268 h 5136204"/>
              <a:gd name="connsiteX3" fmla="*/ 5450694 w 5450694"/>
              <a:gd name="connsiteY3" fmla="*/ 5136204 h 5136204"/>
              <a:gd name="connsiteX4" fmla="*/ 2785315 w 5450694"/>
              <a:gd name="connsiteY4" fmla="*/ 0 h 5136204"/>
              <a:gd name="connsiteX0" fmla="*/ 3579098 w 5450694"/>
              <a:gd name="connsiteY0" fmla="*/ 680300 h 5135820"/>
              <a:gd name="connsiteX1" fmla="*/ 0 w 5450694"/>
              <a:gd name="connsiteY1" fmla="*/ 0 h 5135820"/>
              <a:gd name="connsiteX2" fmla="*/ 0 w 5450694"/>
              <a:gd name="connsiteY2" fmla="*/ 5134884 h 5135820"/>
              <a:gd name="connsiteX3" fmla="*/ 5450694 w 5450694"/>
              <a:gd name="connsiteY3" fmla="*/ 5135820 h 5135820"/>
              <a:gd name="connsiteX4" fmla="*/ 3579098 w 5450694"/>
              <a:gd name="connsiteY4" fmla="*/ 680300 h 5135820"/>
              <a:gd name="connsiteX0" fmla="*/ 3579098 w 5450694"/>
              <a:gd name="connsiteY0" fmla="*/ 680300 h 5135820"/>
              <a:gd name="connsiteX1" fmla="*/ 0 w 5450694"/>
              <a:gd name="connsiteY1" fmla="*/ 0 h 5135820"/>
              <a:gd name="connsiteX2" fmla="*/ 0 w 5450694"/>
              <a:gd name="connsiteY2" fmla="*/ 5134884 h 5135820"/>
              <a:gd name="connsiteX3" fmla="*/ 5450694 w 5450694"/>
              <a:gd name="connsiteY3" fmla="*/ 5135820 h 5135820"/>
              <a:gd name="connsiteX4" fmla="*/ 3579098 w 5450694"/>
              <a:gd name="connsiteY4" fmla="*/ 680300 h 5135820"/>
              <a:gd name="connsiteX0" fmla="*/ 3579098 w 5450694"/>
              <a:gd name="connsiteY0" fmla="*/ 680300 h 5135820"/>
              <a:gd name="connsiteX1" fmla="*/ 0 w 5450694"/>
              <a:gd name="connsiteY1" fmla="*/ 0 h 5135820"/>
              <a:gd name="connsiteX2" fmla="*/ 0 w 5450694"/>
              <a:gd name="connsiteY2" fmla="*/ 5134884 h 5135820"/>
              <a:gd name="connsiteX3" fmla="*/ 5450694 w 5450694"/>
              <a:gd name="connsiteY3" fmla="*/ 5135820 h 5135820"/>
              <a:gd name="connsiteX4" fmla="*/ 3579098 w 5450694"/>
              <a:gd name="connsiteY4" fmla="*/ 680300 h 5135820"/>
              <a:gd name="connsiteX0" fmla="*/ 3579098 w 5450694"/>
              <a:gd name="connsiteY0" fmla="*/ 680300 h 5135820"/>
              <a:gd name="connsiteX1" fmla="*/ 0 w 5450694"/>
              <a:gd name="connsiteY1" fmla="*/ 0 h 5135820"/>
              <a:gd name="connsiteX2" fmla="*/ 0 w 5450694"/>
              <a:gd name="connsiteY2" fmla="*/ 5134884 h 5135820"/>
              <a:gd name="connsiteX3" fmla="*/ 5450694 w 5450694"/>
              <a:gd name="connsiteY3" fmla="*/ 5135820 h 5135820"/>
              <a:gd name="connsiteX4" fmla="*/ 3579098 w 5450694"/>
              <a:gd name="connsiteY4" fmla="*/ 680300 h 5135820"/>
              <a:gd name="connsiteX0" fmla="*/ 3579098 w 5450694"/>
              <a:gd name="connsiteY0" fmla="*/ 0 h 4455520"/>
              <a:gd name="connsiteX1" fmla="*/ 0 w 5450694"/>
              <a:gd name="connsiteY1" fmla="*/ 0 h 4455520"/>
              <a:gd name="connsiteX2" fmla="*/ 0 w 5450694"/>
              <a:gd name="connsiteY2" fmla="*/ 4454584 h 4455520"/>
              <a:gd name="connsiteX3" fmla="*/ 5450694 w 5450694"/>
              <a:gd name="connsiteY3" fmla="*/ 4455520 h 4455520"/>
              <a:gd name="connsiteX4" fmla="*/ 3579098 w 5450694"/>
              <a:gd name="connsiteY4" fmla="*/ 0 h 4455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50694" h="4455520">
                <a:moveTo>
                  <a:pt x="3579098" y="0"/>
                </a:moveTo>
                <a:lnTo>
                  <a:pt x="0" y="0"/>
                </a:lnTo>
                <a:lnTo>
                  <a:pt x="0" y="4454584"/>
                </a:lnTo>
                <a:lnTo>
                  <a:pt x="5450694" y="4455520"/>
                </a:lnTo>
                <a:cubicBezTo>
                  <a:pt x="5437037" y="2514941"/>
                  <a:pt x="4584741" y="938852"/>
                  <a:pt x="3579098" y="0"/>
                </a:cubicBezTo>
                <a:close/>
              </a:path>
            </a:pathLst>
          </a:custGeom>
          <a:gradFill flip="none" rotWithShape="1">
            <a:gsLst>
              <a:gs pos="42000">
                <a:schemeClr val="bg1">
                  <a:lumMod val="95000"/>
                </a:schemeClr>
              </a:gs>
              <a:gs pos="85000">
                <a:schemeClr val="bg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ru-RU" sz="1662">
              <a:solidFill>
                <a:prstClr val="white"/>
              </a:solidFill>
            </a:endParaRPr>
          </a:p>
        </p:txBody>
      </p:sp>
      <p:pic>
        <p:nvPicPr>
          <p:cNvPr id="19" name="Picture 2" descr="D:\_Tomsk_\РГИС презентация\Колпашево\Готовое\kolp_sl_04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2000" y="1043735"/>
            <a:ext cx="8092440" cy="3664077"/>
          </a:xfrm>
          <a:prstGeom prst="rect">
            <a:avLst/>
          </a:prstGeom>
          <a:noFill/>
        </p:spPr>
      </p:pic>
      <p:sp>
        <p:nvSpPr>
          <p:cNvPr id="58" name="Номер слайда 30"/>
          <p:cNvSpPr>
            <a:spLocks noGrp="1"/>
          </p:cNvSpPr>
          <p:nvPr>
            <p:ph type="sldNum" sz="quarter" idx="12"/>
          </p:nvPr>
        </p:nvSpPr>
        <p:spPr>
          <a:xfrm>
            <a:off x="0" y="6309320"/>
            <a:ext cx="611560" cy="365125"/>
          </a:xfrm>
        </p:spPr>
        <p:txBody>
          <a:bodyPr/>
          <a:lstStyle/>
          <a:p>
            <a:pPr algn="ctr">
              <a:defRPr/>
            </a:pPr>
            <a:fld id="{A208E08D-8D44-44C8-B34A-5D6FA16D5429}" type="slidenum">
              <a:rPr lang="en-US" smtClean="0">
                <a:solidFill>
                  <a:schemeClr val="tx1"/>
                </a:solidFill>
              </a:rPr>
              <a:pPr algn="ctr">
                <a:defRPr/>
              </a:pPr>
              <a:t>17</a:t>
            </a:fld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66" name="Рисунок 65" descr="KPI_LOGO.png"/>
          <p:cNvPicPr>
            <a:picLocks noChangeAspect="1"/>
          </p:cNvPicPr>
          <p:nvPr/>
        </p:nvPicPr>
        <p:blipFill>
          <a:blip r:embed="rId3" cstate="print">
            <a:lum bright="-10000" contrast="20000"/>
          </a:blip>
          <a:stretch>
            <a:fillRect/>
          </a:stretch>
        </p:blipFill>
        <p:spPr>
          <a:xfrm>
            <a:off x="7813248" y="6205944"/>
            <a:ext cx="1008112" cy="308056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 flipH="1">
            <a:off x="5556005" y="3471336"/>
            <a:ext cx="45719" cy="1231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8900" indent="268288" algn="ctr" defTabSz="703263">
              <a:spcBef>
                <a:spcPct val="25000"/>
              </a:spcBef>
              <a:spcAft>
                <a:spcPts val="1200"/>
              </a:spcAft>
              <a:tabLst>
                <a:tab pos="6189663" algn="l"/>
                <a:tab pos="6367463" algn="l"/>
              </a:tabLst>
            </a:pPr>
            <a:r>
              <a:rPr lang="ru-RU" sz="200" b="1" dirty="0" smtClean="0">
                <a:solidFill>
                  <a:schemeClr val="bg1"/>
                </a:solidFill>
                <a:latin typeface="Arial Black" pitchFamily="34" charset="0"/>
              </a:rPr>
              <a:t>!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761910" y="4974915"/>
            <a:ext cx="499432" cy="27699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ЗУ 3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67" name="Прямоугольник 66"/>
          <p:cNvSpPr/>
          <p:nvPr/>
        </p:nvSpPr>
        <p:spPr>
          <a:xfrm>
            <a:off x="1016605" y="4705837"/>
            <a:ext cx="148516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algn="just">
              <a:spcBef>
                <a:spcPts val="0"/>
              </a:spcBef>
              <a:buNone/>
            </a:pPr>
            <a:r>
              <a:rPr lang="ru-RU" b="1" dirty="0" smtClean="0">
                <a:solidFill>
                  <a:schemeClr val="tx1"/>
                </a:solidFill>
                <a:cs typeface="Tahoma" pitchFamily="34" charset="0"/>
              </a:rPr>
              <a:t>Результат:</a:t>
            </a:r>
          </a:p>
        </p:txBody>
      </p:sp>
      <p:sp>
        <p:nvSpPr>
          <p:cNvPr id="69" name="Скругленный прямоугольник 68"/>
          <p:cNvSpPr/>
          <p:nvPr/>
        </p:nvSpPr>
        <p:spPr>
          <a:xfrm>
            <a:off x="971600" y="5043932"/>
            <a:ext cx="7155795" cy="468386"/>
          </a:xfrm>
          <a:prstGeom prst="roundRect">
            <a:avLst>
              <a:gd name="adj" fmla="val 8071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6000" rtlCol="0" anchor="ctr"/>
          <a:lstStyle/>
          <a:p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Отображение на карте всех случаев пересечения границ земельных участков и зданий</a:t>
            </a:r>
            <a:endParaRPr lang="ru-RU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0" name="Овал 69"/>
          <p:cNvSpPr/>
          <p:nvPr/>
        </p:nvSpPr>
        <p:spPr>
          <a:xfrm>
            <a:off x="1106615" y="5121996"/>
            <a:ext cx="324000" cy="324000"/>
          </a:xfrm>
          <a:prstGeom prst="ellipse">
            <a:avLst/>
          </a:prstGeom>
          <a:solidFill>
            <a:schemeClr val="bg1"/>
          </a:solidFill>
          <a:ln>
            <a:solidFill>
              <a:schemeClr val="accent3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 defTabSz="703263">
              <a:spcBef>
                <a:spcPct val="25000"/>
              </a:spcBef>
              <a:spcAft>
                <a:spcPts val="1200"/>
              </a:spcAft>
              <a:tabLst>
                <a:tab pos="6189663" algn="l"/>
                <a:tab pos="6367463" algn="l"/>
              </a:tabLst>
            </a:pPr>
            <a:r>
              <a:rPr lang="en-US" sz="16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1</a:t>
            </a:r>
            <a:endParaRPr lang="ru-RU" sz="1600" b="1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1" name="Скругленный прямоугольник 70"/>
          <p:cNvSpPr/>
          <p:nvPr/>
        </p:nvSpPr>
        <p:spPr>
          <a:xfrm>
            <a:off x="971600" y="5604985"/>
            <a:ext cx="7155795" cy="468386"/>
          </a:xfrm>
          <a:prstGeom prst="roundRect">
            <a:avLst>
              <a:gd name="adj" fmla="val 8071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6000" rtlCol="0" anchor="ctr"/>
          <a:lstStyle/>
          <a:p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Площадь каждого наложения, суммарная площадь всех наложений</a:t>
            </a:r>
            <a:endParaRPr lang="ru-RU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" name="Овал 71"/>
          <p:cNvSpPr/>
          <p:nvPr/>
        </p:nvSpPr>
        <p:spPr>
          <a:xfrm>
            <a:off x="1106615" y="5683049"/>
            <a:ext cx="324000" cy="324000"/>
          </a:xfrm>
          <a:prstGeom prst="ellipse">
            <a:avLst/>
          </a:prstGeom>
          <a:solidFill>
            <a:schemeClr val="bg1"/>
          </a:solidFill>
          <a:ln>
            <a:solidFill>
              <a:schemeClr val="accent3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 defTabSz="703263">
              <a:spcBef>
                <a:spcPct val="25000"/>
              </a:spcBef>
              <a:spcAft>
                <a:spcPts val="1200"/>
              </a:spcAft>
              <a:tabLst>
                <a:tab pos="6189663" algn="l"/>
                <a:tab pos="6367463" algn="l"/>
              </a:tabLst>
            </a:pPr>
            <a:r>
              <a:rPr lang="en-US" sz="16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2</a:t>
            </a:r>
            <a:endParaRPr lang="ru-RU" sz="1600" b="1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0" y="0"/>
            <a:ext cx="9144000" cy="98630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8900" indent="268288" algn="ctr" defTabSz="703263">
              <a:spcBef>
                <a:spcPct val="25000"/>
              </a:spcBef>
              <a:spcAft>
                <a:spcPts val="1200"/>
              </a:spcAft>
              <a:tabLst>
                <a:tab pos="6189663" algn="l"/>
                <a:tab pos="6367463" algn="l"/>
              </a:tabLst>
            </a:pPr>
            <a:endParaRPr lang="ru-RU" sz="1800" b="1" dirty="0" smtClean="0">
              <a:solidFill>
                <a:srgbClr val="00467A"/>
              </a:solidFill>
            </a:endParaRPr>
          </a:p>
        </p:txBody>
      </p:sp>
      <p:sp>
        <p:nvSpPr>
          <p:cNvPr id="56" name="Заголовок 1"/>
          <p:cNvSpPr txBox="1">
            <a:spLocks/>
          </p:cNvSpPr>
          <p:nvPr/>
        </p:nvSpPr>
        <p:spPr bwMode="auto">
          <a:xfrm>
            <a:off x="0" y="360000"/>
            <a:ext cx="9144000" cy="5037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/>
          <a:p>
            <a:pPr lvl="0" algn="ctr" eaLnBrk="0" hangingPunct="0"/>
            <a:r>
              <a:rPr lang="ru-RU" sz="2400" b="1" dirty="0" smtClean="0">
                <a:solidFill>
                  <a:schemeClr val="tx1"/>
                </a:solidFill>
                <a:latin typeface="+mj-lt"/>
                <a:cs typeface="Arial" pitchFamily="34" charset="0"/>
              </a:rPr>
              <a:t>АНАЛИЗ ПЕРЕСЕЧЕНИЯ ГРАНИЦ ЗДАНИЙ</a:t>
            </a:r>
            <a:br>
              <a:rPr lang="ru-RU" sz="2400" b="1" dirty="0" smtClean="0">
                <a:solidFill>
                  <a:schemeClr val="tx1"/>
                </a:solidFill>
                <a:latin typeface="+mj-lt"/>
                <a:cs typeface="Arial" pitchFamily="34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+mj-lt"/>
                <a:cs typeface="Arial" pitchFamily="34" charset="0"/>
              </a:rPr>
              <a:t>И ЗЕМЕЛЬНЫХ УЧАСТКОВ В РГИС</a:t>
            </a:r>
          </a:p>
        </p:txBody>
      </p:sp>
      <p:sp>
        <p:nvSpPr>
          <p:cNvPr id="48" name="Скругленный прямоугольник 47"/>
          <p:cNvSpPr/>
          <p:nvPr/>
        </p:nvSpPr>
        <p:spPr>
          <a:xfrm>
            <a:off x="5171197" y="2928651"/>
            <a:ext cx="3195356" cy="1485165"/>
          </a:xfrm>
          <a:prstGeom prst="roundRect">
            <a:avLst>
              <a:gd name="adj" fmla="val 8071"/>
            </a:avLst>
          </a:prstGeom>
          <a:solidFill>
            <a:schemeClr val="bg1"/>
          </a:solidFill>
          <a:ln>
            <a:solidFill>
              <a:srgbClr val="FFCC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6000" rtlCol="0" anchor="ctr"/>
          <a:lstStyle/>
          <a:p>
            <a:endParaRPr lang="ru-RU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8" name="Таблица 67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089722633"/>
              </p:ext>
            </p:extLst>
          </p:nvPr>
        </p:nvGraphicFramePr>
        <p:xfrm>
          <a:off x="5272458" y="3001633"/>
          <a:ext cx="2992834" cy="133920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2272754"/>
                <a:gridCol w="720080"/>
              </a:tblGrid>
              <a:tr h="2232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0" kern="50" dirty="0">
                          <a:latin typeface="Liberation Serif"/>
                          <a:ea typeface="SimSun"/>
                          <a:cs typeface="Mangal"/>
                        </a:rPr>
                        <a:t>Количество </a:t>
                      </a:r>
                      <a:r>
                        <a:rPr lang="ru-RU" sz="1000" b="0" kern="50" dirty="0" smtClean="0">
                          <a:latin typeface="Liberation Serif"/>
                          <a:ea typeface="SimSun"/>
                          <a:cs typeface="Mangal"/>
                        </a:rPr>
                        <a:t>ЗУ</a:t>
                      </a:r>
                      <a:endParaRPr lang="ru-RU" sz="1000" b="0" kern="50" dirty="0">
                        <a:latin typeface="Liberation Serif"/>
                        <a:ea typeface="SimSun"/>
                        <a:cs typeface="Mangal"/>
                      </a:endParaRPr>
                    </a:p>
                  </a:txBody>
                  <a:tcPr marL="34925" marR="34925" marT="34925" marB="34925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0" kern="50" dirty="0">
                          <a:latin typeface="Liberation Serif"/>
                          <a:ea typeface="SimSun"/>
                          <a:cs typeface="Mangal"/>
                        </a:rPr>
                        <a:t>76</a:t>
                      </a:r>
                    </a:p>
                  </a:txBody>
                  <a:tcPr marL="34925" marR="34925" marT="34925" marB="34925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232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0" kern="50" dirty="0">
                          <a:latin typeface="Liberation Serif"/>
                          <a:ea typeface="SimSun"/>
                          <a:cs typeface="Mangal"/>
                        </a:rPr>
                        <a:t>Общая площадь </a:t>
                      </a:r>
                      <a:r>
                        <a:rPr lang="ru-RU" sz="1000" b="0" kern="50" dirty="0" smtClean="0">
                          <a:latin typeface="Liberation Serif"/>
                          <a:ea typeface="SimSun"/>
                          <a:cs typeface="Mangal"/>
                        </a:rPr>
                        <a:t>ЗУ</a:t>
                      </a:r>
                      <a:endParaRPr lang="ru-RU" sz="1000" b="0" kern="50" dirty="0">
                        <a:latin typeface="Liberation Serif"/>
                        <a:ea typeface="SimSun"/>
                        <a:cs typeface="Mangal"/>
                      </a:endParaRPr>
                    </a:p>
                  </a:txBody>
                  <a:tcPr marL="34925" marR="34925" marT="34925" marB="34925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0" kern="50" dirty="0">
                          <a:latin typeface="Liberation Serif"/>
                          <a:ea typeface="SimSun"/>
                          <a:cs typeface="Mangal"/>
                        </a:rPr>
                        <a:t>6,1 </a:t>
                      </a:r>
                      <a:r>
                        <a:rPr lang="ru-RU" sz="1000" b="0" kern="50" dirty="0" smtClean="0">
                          <a:latin typeface="Liberation Serif"/>
                          <a:ea typeface="SimSun"/>
                          <a:cs typeface="Mangal"/>
                        </a:rPr>
                        <a:t>Га</a:t>
                      </a:r>
                      <a:endParaRPr lang="ru-RU" sz="1000" b="0" kern="50" dirty="0">
                        <a:latin typeface="Liberation Serif"/>
                        <a:ea typeface="SimSun"/>
                        <a:cs typeface="Mangal"/>
                      </a:endParaRPr>
                    </a:p>
                  </a:txBody>
                  <a:tcPr marL="34925" marR="34925" marT="34925" marB="34925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232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0" kern="50" dirty="0">
                          <a:latin typeface="Liberation Serif"/>
                          <a:ea typeface="SimSun"/>
                          <a:cs typeface="Mangal"/>
                        </a:rPr>
                        <a:t>Количество ОКС</a:t>
                      </a:r>
                    </a:p>
                  </a:txBody>
                  <a:tcPr marL="34925" marR="34925" marT="34925" marB="34925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0" kern="50">
                          <a:latin typeface="Liberation Serif"/>
                          <a:ea typeface="SimSun"/>
                          <a:cs typeface="Mangal"/>
                        </a:rPr>
                        <a:t>4</a:t>
                      </a:r>
                    </a:p>
                  </a:txBody>
                  <a:tcPr marL="34925" marR="34925" marT="34925" marB="34925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232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0" kern="50" dirty="0">
                          <a:latin typeface="Liberation Serif"/>
                          <a:ea typeface="SimSun"/>
                          <a:cs typeface="Mangal"/>
                        </a:rPr>
                        <a:t>Общая площадь </a:t>
                      </a:r>
                      <a:r>
                        <a:rPr lang="ru-RU" sz="1000" b="0" kern="50" dirty="0" smtClean="0">
                          <a:latin typeface="Liberation Serif"/>
                          <a:ea typeface="SimSun"/>
                          <a:cs typeface="Mangal"/>
                        </a:rPr>
                        <a:t>застройки ОКС</a:t>
                      </a:r>
                      <a:endParaRPr lang="ru-RU" sz="1000" b="0" kern="50" dirty="0">
                        <a:latin typeface="Liberation Serif"/>
                        <a:ea typeface="SimSun"/>
                        <a:cs typeface="Mangal"/>
                      </a:endParaRPr>
                    </a:p>
                  </a:txBody>
                  <a:tcPr marL="34925" marR="34925" marT="34925" marB="34925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0" kern="50" dirty="0">
                          <a:latin typeface="Liberation Serif"/>
                          <a:ea typeface="SimSun"/>
                          <a:cs typeface="Mangal"/>
                        </a:rPr>
                        <a:t>815,00 м²</a:t>
                      </a:r>
                    </a:p>
                  </a:txBody>
                  <a:tcPr marL="34925" marR="34925" marT="34925" marB="34925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232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0" kern="50" dirty="0" smtClean="0">
                          <a:latin typeface="Liberation Serif"/>
                          <a:ea typeface="SimSun"/>
                          <a:cs typeface="Mangal"/>
                        </a:rPr>
                        <a:t>Количество </a:t>
                      </a:r>
                      <a:r>
                        <a:rPr lang="ru-RU" sz="1000" b="0" kern="50" dirty="0">
                          <a:latin typeface="Liberation Serif"/>
                          <a:ea typeface="SimSun"/>
                          <a:cs typeface="Mangal"/>
                        </a:rPr>
                        <a:t>пересечений ЗУ и ОКС</a:t>
                      </a:r>
                    </a:p>
                  </a:txBody>
                  <a:tcPr marL="34925" marR="34925" marT="34925" marB="34925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0" kern="50" dirty="0">
                          <a:latin typeface="Liberation Serif"/>
                          <a:ea typeface="SimSun"/>
                          <a:cs typeface="Mangal"/>
                        </a:rPr>
                        <a:t>1</a:t>
                      </a:r>
                    </a:p>
                  </a:txBody>
                  <a:tcPr marL="34925" marR="34925" marT="34925" marB="34925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232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1" kern="50" dirty="0">
                          <a:latin typeface="Liberation Serif"/>
                          <a:ea typeface="SimSun"/>
                          <a:cs typeface="Mangal"/>
                        </a:rPr>
                        <a:t>Общая площадь пересечений</a:t>
                      </a:r>
                    </a:p>
                  </a:txBody>
                  <a:tcPr marL="34925" marR="34925" marT="34925" marB="34925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1" kern="50" dirty="0">
                          <a:latin typeface="Liberation Serif"/>
                          <a:ea typeface="SimSun"/>
                          <a:cs typeface="Mangal"/>
                        </a:rPr>
                        <a:t>616,0 м²</a:t>
                      </a:r>
                    </a:p>
                  </a:txBody>
                  <a:tcPr marL="34925" marR="34925" marT="34925" marB="34925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5157065" y="1069690"/>
            <a:ext cx="20517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Колпашево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Прямоугольник 77"/>
          <p:cNvSpPr/>
          <p:nvPr/>
        </p:nvSpPr>
        <p:spPr>
          <a:xfrm>
            <a:off x="476545" y="5319210"/>
            <a:ext cx="8145905" cy="12835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8900" indent="268288" algn="ctr" defTabSz="703263">
              <a:spcBef>
                <a:spcPct val="25000"/>
              </a:spcBef>
              <a:spcAft>
                <a:spcPts val="1200"/>
              </a:spcAft>
              <a:tabLst>
                <a:tab pos="6189663" algn="l"/>
                <a:tab pos="6367463" algn="l"/>
              </a:tabLst>
            </a:pPr>
            <a:endParaRPr lang="ru-RU" sz="1800" b="1" dirty="0" smtClean="0">
              <a:solidFill>
                <a:srgbClr val="00467A"/>
              </a:solidFill>
            </a:endParaRPr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3" cstate="print"/>
          <a:srcRect t="13959" b="1215"/>
          <a:stretch>
            <a:fillRect/>
          </a:stretch>
        </p:blipFill>
        <p:spPr bwMode="auto">
          <a:xfrm>
            <a:off x="476545" y="1808820"/>
            <a:ext cx="8145905" cy="3555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Прямоугольник 7"/>
          <p:cNvSpPr/>
          <p:nvPr/>
        </p:nvSpPr>
        <p:spPr>
          <a:xfrm flipH="1">
            <a:off x="5505450" y="3910635"/>
            <a:ext cx="45719" cy="1231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8900" indent="268288" algn="ctr" defTabSz="703263">
              <a:spcBef>
                <a:spcPct val="25000"/>
              </a:spcBef>
              <a:spcAft>
                <a:spcPts val="1200"/>
              </a:spcAft>
              <a:tabLst>
                <a:tab pos="6189663" algn="l"/>
                <a:tab pos="6367463" algn="l"/>
              </a:tabLst>
            </a:pPr>
            <a:r>
              <a:rPr lang="ru-RU" sz="200" b="1" dirty="0" smtClean="0">
                <a:solidFill>
                  <a:schemeClr val="bg1"/>
                </a:solidFill>
                <a:latin typeface="Arial Black" pitchFamily="34" charset="0"/>
              </a:rPr>
              <a:t>!</a:t>
            </a:r>
          </a:p>
        </p:txBody>
      </p:sp>
      <p:sp>
        <p:nvSpPr>
          <p:cNvPr id="46" name="Знак запрета 45"/>
          <p:cNvSpPr/>
          <p:nvPr/>
        </p:nvSpPr>
        <p:spPr>
          <a:xfrm>
            <a:off x="5967155" y="2753925"/>
            <a:ext cx="216000" cy="216000"/>
          </a:xfrm>
          <a:prstGeom prst="noSmoking">
            <a:avLst/>
          </a:prstGeom>
          <a:solidFill>
            <a:schemeClr val="accent2"/>
          </a:solidFill>
          <a:ln w="127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8900" indent="268288" algn="ctr" defTabSz="703263">
              <a:spcBef>
                <a:spcPct val="25000"/>
              </a:spcBef>
              <a:spcAft>
                <a:spcPts val="1200"/>
              </a:spcAft>
              <a:tabLst>
                <a:tab pos="6189663" algn="l"/>
                <a:tab pos="6367463" algn="l"/>
              </a:tabLst>
            </a:pPr>
            <a:endParaRPr lang="ru-RU" sz="1800" b="1" dirty="0" smtClean="0">
              <a:solidFill>
                <a:srgbClr val="FF0000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559240" y="5124560"/>
            <a:ext cx="348420" cy="16158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lIns="36000" tIns="0" rIns="36000" bIns="0" rtlCol="0">
            <a:spAutoFit/>
          </a:bodyPr>
          <a:lstStyle/>
          <a:p>
            <a:r>
              <a:rPr lang="ru-RU" sz="1050" b="1" dirty="0" smtClean="0">
                <a:solidFill>
                  <a:schemeClr val="tx1"/>
                </a:solidFill>
              </a:rPr>
              <a:t>КК 1</a:t>
            </a:r>
            <a:endParaRPr lang="ru-RU" sz="1050" b="1" dirty="0">
              <a:solidFill>
                <a:schemeClr val="tx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2591780" y="4464115"/>
            <a:ext cx="348420" cy="16158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lIns="36000" tIns="0" rIns="36000" bIns="0" rtlCol="0">
            <a:spAutoFit/>
          </a:bodyPr>
          <a:lstStyle/>
          <a:p>
            <a:r>
              <a:rPr lang="ru-RU" sz="1050" b="1" dirty="0" smtClean="0">
                <a:solidFill>
                  <a:schemeClr val="tx1"/>
                </a:solidFill>
              </a:rPr>
              <a:t>КК 2</a:t>
            </a:r>
            <a:endParaRPr lang="ru-RU" sz="1050" b="1" dirty="0">
              <a:solidFill>
                <a:schemeClr val="tx1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3986935" y="4014065"/>
            <a:ext cx="348420" cy="16158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lIns="36000" tIns="0" rIns="36000" bIns="0" rtlCol="0">
            <a:spAutoFit/>
          </a:bodyPr>
          <a:lstStyle/>
          <a:p>
            <a:r>
              <a:rPr lang="ru-RU" sz="1050" b="1" dirty="0" smtClean="0">
                <a:solidFill>
                  <a:schemeClr val="tx1"/>
                </a:solidFill>
              </a:rPr>
              <a:t>КК 3</a:t>
            </a:r>
            <a:endParaRPr lang="ru-RU" sz="1050" b="1" dirty="0">
              <a:solidFill>
                <a:schemeClr val="tx1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5607115" y="3519010"/>
            <a:ext cx="335596" cy="1538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lIns="36000" tIns="0" rIns="36000" bIns="0" rtlCol="0">
            <a:spAutoFit/>
          </a:bodyPr>
          <a:lstStyle/>
          <a:p>
            <a:r>
              <a:rPr lang="ru-RU" sz="1000" b="1" dirty="0" smtClean="0">
                <a:solidFill>
                  <a:schemeClr val="tx1"/>
                </a:solidFill>
              </a:rPr>
              <a:t>КК 4</a:t>
            </a:r>
            <a:endParaRPr lang="ru-RU" sz="1000" b="1" dirty="0">
              <a:solidFill>
                <a:schemeClr val="tx1"/>
              </a:solidFill>
            </a:endParaRPr>
          </a:p>
        </p:txBody>
      </p:sp>
      <p:grpSp>
        <p:nvGrpSpPr>
          <p:cNvPr id="56" name="Группа 55"/>
          <p:cNvGrpSpPr/>
          <p:nvPr/>
        </p:nvGrpSpPr>
        <p:grpSpPr>
          <a:xfrm>
            <a:off x="476545" y="1268760"/>
            <a:ext cx="8145905" cy="550505"/>
            <a:chOff x="476545" y="1133745"/>
            <a:chExt cx="8145905" cy="550505"/>
          </a:xfrm>
        </p:grpSpPr>
        <p:sp>
          <p:nvSpPr>
            <p:cNvPr id="57" name="Прямоугольник 56"/>
            <p:cNvSpPr/>
            <p:nvPr/>
          </p:nvSpPr>
          <p:spPr>
            <a:xfrm>
              <a:off x="476545" y="1133745"/>
              <a:ext cx="8145905" cy="53340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88900" indent="268288" algn="ctr" defTabSz="703263">
                <a:spcBef>
                  <a:spcPct val="25000"/>
                </a:spcBef>
                <a:spcAft>
                  <a:spcPts val="1200"/>
                </a:spcAft>
                <a:tabLst>
                  <a:tab pos="6189663" algn="l"/>
                  <a:tab pos="6367463" algn="l"/>
                </a:tabLst>
              </a:pPr>
              <a:endParaRPr lang="ru-RU" sz="1800" b="1" dirty="0" smtClean="0">
                <a:solidFill>
                  <a:srgbClr val="00467A"/>
                </a:solidFill>
              </a:endParaRPr>
            </a:p>
          </p:txBody>
        </p:sp>
        <p:sp>
          <p:nvSpPr>
            <p:cNvPr id="58" name="Скругленный прямоугольник 57"/>
            <p:cNvSpPr/>
            <p:nvPr/>
          </p:nvSpPr>
          <p:spPr>
            <a:xfrm>
              <a:off x="5652120" y="1259780"/>
              <a:ext cx="2700300" cy="27003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88900" indent="268288" algn="ctr" defTabSz="703263">
                <a:spcBef>
                  <a:spcPct val="25000"/>
                </a:spcBef>
                <a:spcAft>
                  <a:spcPts val="1200"/>
                </a:spcAft>
                <a:tabLst>
                  <a:tab pos="6189663" algn="l"/>
                  <a:tab pos="6367463" algn="l"/>
                </a:tabLst>
              </a:pPr>
              <a:endParaRPr lang="ru-RU" sz="1800" b="1" dirty="0" smtClean="0">
                <a:solidFill>
                  <a:srgbClr val="00467A"/>
                </a:solidFill>
              </a:endParaRPr>
            </a:p>
          </p:txBody>
        </p:sp>
        <p:pic>
          <p:nvPicPr>
            <p:cNvPr id="59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 t="3850" r="1400" b="7557"/>
            <a:stretch>
              <a:fillRect/>
            </a:stretch>
          </p:blipFill>
          <p:spPr bwMode="auto">
            <a:xfrm>
              <a:off x="5752037" y="1259780"/>
              <a:ext cx="2555378" cy="2700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60" name="TextBox 59"/>
            <p:cNvSpPr txBox="1"/>
            <p:nvPr/>
          </p:nvSpPr>
          <p:spPr>
            <a:xfrm>
              <a:off x="481659" y="1161030"/>
              <a:ext cx="18473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ru-RU" sz="2800" dirty="0">
                <a:solidFill>
                  <a:schemeClr val="bg1"/>
                </a:solidFill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5697125" y="1259780"/>
              <a:ext cx="207003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100" i="1" dirty="0" smtClean="0">
                  <a:solidFill>
                    <a:schemeClr val="bg1">
                      <a:lumMod val="75000"/>
                    </a:schemeClr>
                  </a:solidFill>
                </a:rPr>
                <a:t>Введите условия поиска…</a:t>
              </a:r>
              <a:endParaRPr lang="ru-RU" sz="1100" i="1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611559" y="1185515"/>
              <a:ext cx="391543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 smtClean="0">
                  <a:solidFill>
                    <a:schemeClr val="bg1"/>
                  </a:solidFill>
                  <a:cs typeface="Arial" pitchFamily="34" charset="0"/>
                </a:rPr>
                <a:t>Региональная ГИС (РГИС</a:t>
              </a:r>
              <a:r>
                <a:rPr lang="ru-RU" sz="2000" dirty="0" smtClean="0">
                  <a:solidFill>
                    <a:schemeClr val="bg1"/>
                  </a:solidFill>
                </a:rPr>
                <a:t>)</a:t>
              </a:r>
              <a:endParaRPr lang="ru-RU" sz="2000" dirty="0">
                <a:solidFill>
                  <a:schemeClr val="bg1"/>
                </a:solidFill>
              </a:endParaRPr>
            </a:p>
          </p:txBody>
        </p:sp>
      </p:grpSp>
      <p:sp>
        <p:nvSpPr>
          <p:cNvPr id="50" name="Прямоугольная выноска 49"/>
          <p:cNvSpPr/>
          <p:nvPr/>
        </p:nvSpPr>
        <p:spPr>
          <a:xfrm>
            <a:off x="6057165" y="2168860"/>
            <a:ext cx="990110" cy="270030"/>
          </a:xfrm>
          <a:prstGeom prst="wedgeRectCallout">
            <a:avLst>
              <a:gd name="adj1" fmla="val -42307"/>
              <a:gd name="adj2" fmla="val 146977"/>
            </a:avLst>
          </a:prstGeom>
          <a:solidFill>
            <a:schemeClr val="bg1"/>
          </a:solidFill>
          <a:ln>
            <a:solidFill>
              <a:srgbClr val="FFCC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703263">
              <a:spcBef>
                <a:spcPct val="25000"/>
              </a:spcBef>
              <a:spcAft>
                <a:spcPts val="1200"/>
              </a:spcAft>
              <a:tabLst>
                <a:tab pos="6189663" algn="l"/>
                <a:tab pos="6367463" algn="l"/>
              </a:tabLst>
            </a:pPr>
            <a:r>
              <a:rPr lang="ru-RU" sz="1000" b="1" dirty="0" err="1" smtClean="0">
                <a:solidFill>
                  <a:schemeClr val="tx1"/>
                </a:solidFill>
              </a:rPr>
              <a:t>Пересечени</a:t>
            </a:r>
            <a:r>
              <a:rPr lang="en-US" sz="1000" b="1" dirty="0" smtClean="0">
                <a:solidFill>
                  <a:schemeClr val="tx1"/>
                </a:solidFill>
              </a:rPr>
              <a:t>e</a:t>
            </a:r>
            <a:endParaRPr lang="ru-RU" sz="1000" b="1" dirty="0" smtClean="0">
              <a:solidFill>
                <a:schemeClr val="tx1"/>
              </a:solidFill>
            </a:endParaRPr>
          </a:p>
        </p:txBody>
      </p:sp>
      <p:sp>
        <p:nvSpPr>
          <p:cNvPr id="63" name="Знак запрета 62"/>
          <p:cNvSpPr/>
          <p:nvPr/>
        </p:nvSpPr>
        <p:spPr>
          <a:xfrm>
            <a:off x="4865090" y="3092020"/>
            <a:ext cx="216000" cy="216000"/>
          </a:xfrm>
          <a:prstGeom prst="noSmoking">
            <a:avLst/>
          </a:prstGeom>
          <a:solidFill>
            <a:schemeClr val="accent2"/>
          </a:solidFill>
          <a:ln w="127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8900" indent="268288" algn="ctr" defTabSz="703263">
              <a:spcBef>
                <a:spcPct val="25000"/>
              </a:spcBef>
              <a:spcAft>
                <a:spcPts val="1200"/>
              </a:spcAft>
              <a:tabLst>
                <a:tab pos="6189663" algn="l"/>
                <a:tab pos="6367463" algn="l"/>
              </a:tabLst>
            </a:pPr>
            <a:endParaRPr lang="ru-RU" sz="1800" b="1" dirty="0" smtClean="0">
              <a:solidFill>
                <a:srgbClr val="FF0000"/>
              </a:solidFill>
            </a:endParaRPr>
          </a:p>
        </p:txBody>
      </p:sp>
      <p:sp>
        <p:nvSpPr>
          <p:cNvPr id="64" name="Знак запрета 63"/>
          <p:cNvSpPr/>
          <p:nvPr/>
        </p:nvSpPr>
        <p:spPr>
          <a:xfrm>
            <a:off x="3401870" y="3790155"/>
            <a:ext cx="216000" cy="216000"/>
          </a:xfrm>
          <a:prstGeom prst="noSmoking">
            <a:avLst/>
          </a:prstGeom>
          <a:solidFill>
            <a:schemeClr val="accent2"/>
          </a:solidFill>
          <a:ln w="127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8900" indent="268288" algn="ctr" defTabSz="703263">
              <a:spcBef>
                <a:spcPct val="25000"/>
              </a:spcBef>
              <a:spcAft>
                <a:spcPts val="1200"/>
              </a:spcAft>
              <a:tabLst>
                <a:tab pos="6189663" algn="l"/>
                <a:tab pos="6367463" algn="l"/>
              </a:tabLst>
            </a:pPr>
            <a:endParaRPr lang="ru-RU" sz="1800" b="1" dirty="0" smtClean="0">
              <a:solidFill>
                <a:srgbClr val="FF0000"/>
              </a:solidFill>
            </a:endParaRPr>
          </a:p>
        </p:txBody>
      </p:sp>
      <p:sp>
        <p:nvSpPr>
          <p:cNvPr id="65" name="Прямоугольная выноска 64"/>
          <p:cNvSpPr/>
          <p:nvPr/>
        </p:nvSpPr>
        <p:spPr>
          <a:xfrm>
            <a:off x="4031940" y="2528900"/>
            <a:ext cx="990110" cy="270030"/>
          </a:xfrm>
          <a:prstGeom prst="wedgeRectCallout">
            <a:avLst>
              <a:gd name="adj1" fmla="val 8672"/>
              <a:gd name="adj2" fmla="val 220120"/>
            </a:avLst>
          </a:prstGeom>
          <a:solidFill>
            <a:schemeClr val="bg1"/>
          </a:solidFill>
          <a:ln>
            <a:solidFill>
              <a:srgbClr val="FFCC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703263">
              <a:spcBef>
                <a:spcPct val="25000"/>
              </a:spcBef>
              <a:spcAft>
                <a:spcPts val="1200"/>
              </a:spcAft>
              <a:tabLst>
                <a:tab pos="6189663" algn="l"/>
                <a:tab pos="6367463" algn="l"/>
              </a:tabLst>
            </a:pPr>
            <a:r>
              <a:rPr lang="ru-RU" sz="1000" b="1" dirty="0" smtClean="0">
                <a:solidFill>
                  <a:schemeClr val="tx1"/>
                </a:solidFill>
              </a:rPr>
              <a:t>Пересечения</a:t>
            </a:r>
          </a:p>
        </p:txBody>
      </p:sp>
      <p:sp>
        <p:nvSpPr>
          <p:cNvPr id="66" name="Знак запрета 65"/>
          <p:cNvSpPr/>
          <p:nvPr/>
        </p:nvSpPr>
        <p:spPr>
          <a:xfrm>
            <a:off x="3131840" y="3855990"/>
            <a:ext cx="216000" cy="216000"/>
          </a:xfrm>
          <a:prstGeom prst="noSmoking">
            <a:avLst/>
          </a:prstGeom>
          <a:solidFill>
            <a:schemeClr val="accent2"/>
          </a:solidFill>
          <a:ln w="127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8900" indent="268288" algn="ctr" defTabSz="703263">
              <a:spcBef>
                <a:spcPct val="25000"/>
              </a:spcBef>
              <a:spcAft>
                <a:spcPts val="1200"/>
              </a:spcAft>
              <a:tabLst>
                <a:tab pos="6189663" algn="l"/>
                <a:tab pos="6367463" algn="l"/>
              </a:tabLst>
            </a:pPr>
            <a:endParaRPr lang="ru-RU" sz="1800" b="1" dirty="0" smtClean="0">
              <a:solidFill>
                <a:srgbClr val="FF0000"/>
              </a:solidFill>
            </a:endParaRPr>
          </a:p>
        </p:txBody>
      </p:sp>
      <p:sp>
        <p:nvSpPr>
          <p:cNvPr id="67" name="Знак запрета 66"/>
          <p:cNvSpPr/>
          <p:nvPr/>
        </p:nvSpPr>
        <p:spPr>
          <a:xfrm>
            <a:off x="1106615" y="4554125"/>
            <a:ext cx="216000" cy="216000"/>
          </a:xfrm>
          <a:prstGeom prst="noSmoking">
            <a:avLst/>
          </a:prstGeom>
          <a:solidFill>
            <a:schemeClr val="accent2"/>
          </a:solidFill>
          <a:ln w="127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8900" indent="268288" algn="ctr" defTabSz="703263">
              <a:spcBef>
                <a:spcPct val="25000"/>
              </a:spcBef>
              <a:spcAft>
                <a:spcPts val="1200"/>
              </a:spcAft>
              <a:tabLst>
                <a:tab pos="6189663" algn="l"/>
                <a:tab pos="6367463" algn="l"/>
              </a:tabLst>
            </a:pPr>
            <a:endParaRPr lang="ru-RU" sz="1800" b="1" dirty="0" smtClean="0">
              <a:solidFill>
                <a:srgbClr val="FF0000"/>
              </a:solidFill>
            </a:endParaRPr>
          </a:p>
        </p:txBody>
      </p:sp>
      <p:sp>
        <p:nvSpPr>
          <p:cNvPr id="68" name="Знак запрета 67"/>
          <p:cNvSpPr/>
          <p:nvPr/>
        </p:nvSpPr>
        <p:spPr>
          <a:xfrm>
            <a:off x="881590" y="4644135"/>
            <a:ext cx="216000" cy="216000"/>
          </a:xfrm>
          <a:prstGeom prst="noSmoking">
            <a:avLst/>
          </a:prstGeom>
          <a:solidFill>
            <a:schemeClr val="accent2"/>
          </a:solidFill>
          <a:ln w="127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8900" indent="268288" algn="ctr" defTabSz="703263">
              <a:spcBef>
                <a:spcPct val="25000"/>
              </a:spcBef>
              <a:spcAft>
                <a:spcPts val="1200"/>
              </a:spcAft>
              <a:tabLst>
                <a:tab pos="6189663" algn="l"/>
                <a:tab pos="6367463" algn="l"/>
              </a:tabLst>
            </a:pPr>
            <a:endParaRPr lang="ru-RU" sz="1800" b="1" dirty="0" smtClean="0">
              <a:solidFill>
                <a:srgbClr val="FF0000"/>
              </a:solidFill>
            </a:endParaRPr>
          </a:p>
        </p:txBody>
      </p:sp>
      <p:sp>
        <p:nvSpPr>
          <p:cNvPr id="69" name="Знак запрета 68"/>
          <p:cNvSpPr/>
          <p:nvPr/>
        </p:nvSpPr>
        <p:spPr>
          <a:xfrm>
            <a:off x="566555" y="4779150"/>
            <a:ext cx="216000" cy="216000"/>
          </a:xfrm>
          <a:prstGeom prst="noSmoking">
            <a:avLst/>
          </a:prstGeom>
          <a:solidFill>
            <a:schemeClr val="accent2"/>
          </a:solidFill>
          <a:ln w="127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8900" indent="268288" algn="ctr" defTabSz="703263">
              <a:spcBef>
                <a:spcPct val="25000"/>
              </a:spcBef>
              <a:spcAft>
                <a:spcPts val="1200"/>
              </a:spcAft>
              <a:tabLst>
                <a:tab pos="6189663" algn="l"/>
                <a:tab pos="6367463" algn="l"/>
              </a:tabLst>
            </a:pPr>
            <a:endParaRPr lang="ru-RU" sz="1800" b="1" dirty="0" smtClean="0">
              <a:solidFill>
                <a:srgbClr val="FF0000"/>
              </a:solidFill>
            </a:endParaRPr>
          </a:p>
        </p:txBody>
      </p:sp>
      <p:sp>
        <p:nvSpPr>
          <p:cNvPr id="70" name="Прямоугольная выноска 69"/>
          <p:cNvSpPr/>
          <p:nvPr/>
        </p:nvSpPr>
        <p:spPr>
          <a:xfrm>
            <a:off x="1466655" y="4959170"/>
            <a:ext cx="990110" cy="270030"/>
          </a:xfrm>
          <a:prstGeom prst="wedgeRectCallout">
            <a:avLst>
              <a:gd name="adj1" fmla="val -87376"/>
              <a:gd name="adj2" fmla="val -77874"/>
            </a:avLst>
          </a:prstGeom>
          <a:solidFill>
            <a:schemeClr val="bg1"/>
          </a:solidFill>
          <a:ln>
            <a:solidFill>
              <a:srgbClr val="FFCC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703263">
              <a:spcBef>
                <a:spcPct val="25000"/>
              </a:spcBef>
              <a:spcAft>
                <a:spcPts val="1200"/>
              </a:spcAft>
              <a:tabLst>
                <a:tab pos="6189663" algn="l"/>
                <a:tab pos="6367463" algn="l"/>
              </a:tabLst>
            </a:pPr>
            <a:r>
              <a:rPr lang="ru-RU" sz="1000" b="1" dirty="0" smtClean="0">
                <a:solidFill>
                  <a:schemeClr val="tx1"/>
                </a:solidFill>
              </a:rPr>
              <a:t>Пересечения</a:t>
            </a:r>
          </a:p>
        </p:txBody>
      </p:sp>
      <p:sp>
        <p:nvSpPr>
          <p:cNvPr id="71" name="Знак запрета 70"/>
          <p:cNvSpPr/>
          <p:nvPr/>
        </p:nvSpPr>
        <p:spPr>
          <a:xfrm>
            <a:off x="4421240" y="3315930"/>
            <a:ext cx="216000" cy="216000"/>
          </a:xfrm>
          <a:prstGeom prst="noSmoking">
            <a:avLst/>
          </a:prstGeom>
          <a:solidFill>
            <a:schemeClr val="accent2"/>
          </a:solidFill>
          <a:ln w="127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8900" indent="268288" algn="ctr" defTabSz="703263">
              <a:spcBef>
                <a:spcPct val="25000"/>
              </a:spcBef>
              <a:spcAft>
                <a:spcPts val="1200"/>
              </a:spcAft>
              <a:tabLst>
                <a:tab pos="6189663" algn="l"/>
                <a:tab pos="6367463" algn="l"/>
              </a:tabLst>
            </a:pPr>
            <a:endParaRPr lang="ru-RU" sz="1800" b="1" dirty="0" smtClean="0">
              <a:solidFill>
                <a:srgbClr val="FF0000"/>
              </a:solidFill>
            </a:endParaRPr>
          </a:p>
        </p:txBody>
      </p:sp>
      <p:grpSp>
        <p:nvGrpSpPr>
          <p:cNvPr id="77" name="Группа 76"/>
          <p:cNvGrpSpPr/>
          <p:nvPr/>
        </p:nvGrpSpPr>
        <p:grpSpPr>
          <a:xfrm>
            <a:off x="6192180" y="4104075"/>
            <a:ext cx="1644650" cy="1822500"/>
            <a:chOff x="5105400" y="4666840"/>
            <a:chExt cx="1644650" cy="1822500"/>
          </a:xfrm>
        </p:grpSpPr>
        <p:sp>
          <p:nvSpPr>
            <p:cNvPr id="76" name="Скругленный прямоугольник 75"/>
            <p:cNvSpPr/>
            <p:nvPr/>
          </p:nvSpPr>
          <p:spPr>
            <a:xfrm>
              <a:off x="5105400" y="6148930"/>
              <a:ext cx="1644650" cy="311150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88900" indent="268288" algn="ctr" defTabSz="703263">
                <a:spcBef>
                  <a:spcPct val="25000"/>
                </a:spcBef>
                <a:spcAft>
                  <a:spcPts val="1200"/>
                </a:spcAft>
                <a:tabLst>
                  <a:tab pos="6189663" algn="l"/>
                  <a:tab pos="6367463" algn="l"/>
                </a:tabLst>
              </a:pPr>
              <a:endParaRPr lang="ru-RU" sz="1800" b="1" dirty="0" smtClean="0">
                <a:solidFill>
                  <a:srgbClr val="00467A"/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438900" y="4666840"/>
              <a:ext cx="28725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bg1"/>
                  </a:solidFill>
                </a:rPr>
                <a:t>X</a:t>
              </a:r>
              <a:endParaRPr lang="ru-RU" b="1" dirty="0">
                <a:solidFill>
                  <a:schemeClr val="bg1"/>
                </a:solidFill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6305550" y="4666840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 smtClean="0">
                  <a:solidFill>
                    <a:schemeClr val="bg1"/>
                  </a:solidFill>
                  <a:latin typeface="Arial Black" pitchFamily="34" charset="0"/>
                </a:rPr>
                <a:t>_</a:t>
              </a:r>
              <a:endParaRPr lang="ru-RU" b="1" dirty="0">
                <a:solidFill>
                  <a:schemeClr val="bg1"/>
                </a:solidFill>
                <a:latin typeface="Arial Black" pitchFamily="34" charset="0"/>
              </a:endParaRPr>
            </a:p>
          </p:txBody>
        </p:sp>
        <p:sp>
          <p:nvSpPr>
            <p:cNvPr id="21" name="Скругленный прямоугольник 20"/>
            <p:cNvSpPr/>
            <p:nvPr/>
          </p:nvSpPr>
          <p:spPr>
            <a:xfrm>
              <a:off x="5105400" y="4685014"/>
              <a:ext cx="1644650" cy="311150"/>
            </a:xfrm>
            <a:prstGeom prst="roundRect">
              <a:avLst/>
            </a:prstGeom>
            <a:gradFill>
              <a:gsLst>
                <a:gs pos="0">
                  <a:schemeClr val="bg1">
                    <a:lumMod val="65000"/>
                  </a:schemeClr>
                </a:gs>
                <a:gs pos="50000">
                  <a:schemeClr val="tx1">
                    <a:lumMod val="65000"/>
                    <a:lumOff val="35000"/>
                  </a:schemeClr>
                </a:gs>
                <a:gs pos="100000">
                  <a:schemeClr val="bg1">
                    <a:lumMod val="50000"/>
                  </a:schemeClr>
                </a:gs>
              </a:gsLst>
              <a:lin ang="5400000" scaled="0"/>
            </a:gradFill>
            <a:ln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88900" indent="268288" algn="ctr" defTabSz="703263">
                <a:spcBef>
                  <a:spcPct val="25000"/>
                </a:spcBef>
                <a:spcAft>
                  <a:spcPts val="1200"/>
                </a:spcAft>
                <a:tabLst>
                  <a:tab pos="6189663" algn="l"/>
                  <a:tab pos="6367463" algn="l"/>
                </a:tabLst>
              </a:pPr>
              <a:endParaRPr lang="ru-RU" sz="1800" b="1" dirty="0" smtClean="0">
                <a:solidFill>
                  <a:srgbClr val="00467A"/>
                </a:solidFill>
              </a:endParaRPr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5105400" y="4943838"/>
              <a:ext cx="1644650" cy="145549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88900" indent="268288" algn="ctr" defTabSz="703263">
                <a:spcBef>
                  <a:spcPct val="25000"/>
                </a:spcBef>
                <a:spcAft>
                  <a:spcPts val="1200"/>
                </a:spcAft>
                <a:tabLst>
                  <a:tab pos="6189663" algn="l"/>
                  <a:tab pos="6367463" algn="l"/>
                </a:tabLst>
              </a:pPr>
              <a:endParaRPr lang="ru-RU" sz="1800" b="1" dirty="0" smtClean="0">
                <a:solidFill>
                  <a:srgbClr val="00467A"/>
                </a:solidFill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5112715" y="4682988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000" b="1" dirty="0" smtClean="0">
                  <a:solidFill>
                    <a:schemeClr val="bg1"/>
                  </a:solidFill>
                </a:rPr>
                <a:t>Легенда</a:t>
              </a:r>
              <a:endParaRPr lang="ru-RU" sz="1000" b="1" dirty="0">
                <a:solidFill>
                  <a:schemeClr val="bg1"/>
                </a:solidFill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5105400" y="4950457"/>
              <a:ext cx="1600200" cy="15388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000" b="1" dirty="0" smtClean="0"/>
                <a:t>Слой 1:</a:t>
              </a:r>
            </a:p>
            <a:p>
              <a:r>
                <a:rPr lang="ru-RU" sz="800" dirty="0" smtClean="0"/>
                <a:t>Дороги</a:t>
              </a:r>
            </a:p>
            <a:p>
              <a:endParaRPr lang="ru-RU" sz="800" dirty="0" smtClean="0"/>
            </a:p>
            <a:p>
              <a:r>
                <a:rPr lang="ru-RU" sz="1000" b="1" dirty="0" smtClean="0"/>
                <a:t>Слой 2:</a:t>
              </a:r>
            </a:p>
            <a:p>
              <a:r>
                <a:rPr lang="ru-RU" sz="800" dirty="0" smtClean="0"/>
                <a:t>Кадастровые </a:t>
              </a:r>
            </a:p>
            <a:p>
              <a:r>
                <a:rPr lang="ru-RU" sz="800" dirty="0" smtClean="0"/>
                <a:t>кварталы</a:t>
              </a:r>
            </a:p>
            <a:p>
              <a:endParaRPr lang="ru-RU" sz="800" dirty="0" smtClean="0"/>
            </a:p>
            <a:p>
              <a:r>
                <a:rPr lang="ru-RU" sz="1000" b="1" dirty="0" smtClean="0"/>
                <a:t>Слой 3:</a:t>
              </a:r>
            </a:p>
            <a:p>
              <a:r>
                <a:rPr lang="ru-RU" sz="800" dirty="0" smtClean="0"/>
                <a:t>Административное </a:t>
              </a:r>
            </a:p>
            <a:p>
              <a:r>
                <a:rPr lang="ru-RU" sz="800" dirty="0" smtClean="0"/>
                <a:t>деление</a:t>
              </a:r>
            </a:p>
            <a:p>
              <a:endParaRPr lang="ru-RU" sz="800" dirty="0" smtClean="0"/>
            </a:p>
          </p:txBody>
        </p:sp>
        <p:pic>
          <p:nvPicPr>
            <p:cNvPr id="30" name="Picture 2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403975" y="5047155"/>
              <a:ext cx="123825" cy="1238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32" name="Picture 2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394450" y="5444585"/>
              <a:ext cx="123825" cy="1238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33" name="Picture 2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394450" y="5925510"/>
              <a:ext cx="123825" cy="1238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cxnSp>
          <p:nvCxnSpPr>
            <p:cNvPr id="35" name="Прямая соединительная линия 34"/>
            <p:cNvCxnSpPr/>
            <p:nvPr/>
          </p:nvCxnSpPr>
          <p:spPr>
            <a:xfrm>
              <a:off x="5861050" y="5150295"/>
              <a:ext cx="400050" cy="0"/>
            </a:xfrm>
            <a:prstGeom prst="line">
              <a:avLst/>
            </a:prstGeom>
            <a:ln w="38100" cmpd="dbl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Прямоугольник 35"/>
            <p:cNvSpPr/>
            <p:nvPr/>
          </p:nvSpPr>
          <p:spPr>
            <a:xfrm>
              <a:off x="5967155" y="5461445"/>
              <a:ext cx="222250" cy="1778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000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88900" indent="268288" algn="ctr" defTabSz="703263">
                <a:spcBef>
                  <a:spcPct val="25000"/>
                </a:spcBef>
                <a:spcAft>
                  <a:spcPts val="1200"/>
                </a:spcAft>
                <a:tabLst>
                  <a:tab pos="6189663" algn="l"/>
                  <a:tab pos="6367463" algn="l"/>
                </a:tabLst>
              </a:pPr>
              <a:endParaRPr lang="ru-RU" sz="1800" b="1" dirty="0" smtClean="0">
                <a:solidFill>
                  <a:srgbClr val="00467A"/>
                </a:solidFill>
              </a:endParaRPr>
            </a:p>
          </p:txBody>
        </p:sp>
        <p:cxnSp>
          <p:nvCxnSpPr>
            <p:cNvPr id="41" name="Прямая соединительная линия 40"/>
            <p:cNvCxnSpPr/>
            <p:nvPr/>
          </p:nvCxnSpPr>
          <p:spPr>
            <a:xfrm>
              <a:off x="5861050" y="5994285"/>
              <a:ext cx="400050" cy="0"/>
            </a:xfrm>
            <a:prstGeom prst="line">
              <a:avLst/>
            </a:prstGeom>
            <a:ln w="38100">
              <a:solidFill>
                <a:srgbClr val="7030A0"/>
              </a:solidFill>
              <a:prstDash val="sysDash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5" name="Группа 74"/>
            <p:cNvGrpSpPr/>
            <p:nvPr/>
          </p:nvGrpSpPr>
          <p:grpSpPr>
            <a:xfrm>
              <a:off x="6508330" y="4719515"/>
              <a:ext cx="180020" cy="180020"/>
              <a:chOff x="8570289" y="3207011"/>
              <a:chExt cx="180020" cy="180020"/>
            </a:xfrm>
          </p:grpSpPr>
          <p:sp>
            <p:nvSpPr>
              <p:cNvPr id="73" name="Скругленный прямоугольник 72"/>
              <p:cNvSpPr/>
              <p:nvPr/>
            </p:nvSpPr>
            <p:spPr>
              <a:xfrm>
                <a:off x="8570289" y="3207011"/>
                <a:ext cx="180020" cy="18002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88900" indent="268288" algn="ctr" defTabSz="703263">
                  <a:spcBef>
                    <a:spcPct val="25000"/>
                  </a:spcBef>
                  <a:spcAft>
                    <a:spcPts val="1200"/>
                  </a:spcAft>
                  <a:tabLst>
                    <a:tab pos="6189663" algn="l"/>
                    <a:tab pos="6367463" algn="l"/>
                  </a:tabLst>
                </a:pPr>
                <a:endParaRPr lang="ru-RU" sz="1800" b="1" dirty="0" smtClean="0">
                  <a:solidFill>
                    <a:srgbClr val="00467A"/>
                  </a:solidFill>
                </a:endParaRPr>
              </a:p>
            </p:txBody>
          </p:sp>
          <p:sp>
            <p:nvSpPr>
              <p:cNvPr id="74" name="Крест 73"/>
              <p:cNvSpPr/>
              <p:nvPr/>
            </p:nvSpPr>
            <p:spPr>
              <a:xfrm rot="2700000">
                <a:off x="8601713" y="3238435"/>
                <a:ext cx="117173" cy="117173"/>
              </a:xfrm>
              <a:prstGeom prst="plus">
                <a:avLst>
                  <a:gd name="adj" fmla="val 50000"/>
                </a:avLst>
              </a:prstGeom>
              <a:solidFill>
                <a:schemeClr val="bg2">
                  <a:lumMod val="50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88900" indent="268288" algn="ctr" defTabSz="703263">
                  <a:spcBef>
                    <a:spcPct val="25000"/>
                  </a:spcBef>
                  <a:spcAft>
                    <a:spcPts val="1200"/>
                  </a:spcAft>
                  <a:tabLst>
                    <a:tab pos="6189663" algn="l"/>
                    <a:tab pos="6367463" algn="l"/>
                  </a:tabLst>
                </a:pPr>
                <a:endParaRPr lang="ru-RU" sz="1800" b="1" dirty="0" smtClean="0">
                  <a:solidFill>
                    <a:srgbClr val="00467A"/>
                  </a:solidFill>
                </a:endParaRPr>
              </a:p>
            </p:txBody>
          </p:sp>
        </p:grpSp>
      </p:grpSp>
      <p:sp>
        <p:nvSpPr>
          <p:cNvPr id="47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>
              <a:defRPr/>
            </a:pPr>
            <a:fld id="{A208E08D-8D44-44C8-B34A-5D6FA16D5429}" type="slidenum">
              <a:rPr lang="en-US" smtClean="0">
                <a:solidFill>
                  <a:schemeClr val="tx1"/>
                </a:solidFill>
              </a:rPr>
              <a:pPr algn="ctr">
                <a:defRPr/>
              </a:pPr>
              <a:t>18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8" name="Заголовок 1"/>
          <p:cNvSpPr txBox="1">
            <a:spLocks/>
          </p:cNvSpPr>
          <p:nvPr/>
        </p:nvSpPr>
        <p:spPr bwMode="auto">
          <a:xfrm>
            <a:off x="0" y="360000"/>
            <a:ext cx="9144000" cy="5037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/>
          <a:p>
            <a:pPr lvl="0" algn="ctr" eaLnBrk="0" hangingPunct="0"/>
            <a:r>
              <a:rPr lang="ru-RU" sz="2400" b="1" dirty="0" smtClean="0">
                <a:solidFill>
                  <a:schemeClr val="tx1"/>
                </a:solidFill>
                <a:latin typeface="+mj-lt"/>
                <a:cs typeface="Arial" pitchFamily="34" charset="0"/>
              </a:rPr>
              <a:t>АНАЛИЗ ПЕРЕСЕЧЕНИЯ ГРАНИЦ КАДАСТРОВЫХ КВАРТАЛОВ</a:t>
            </a:r>
            <a:br>
              <a:rPr lang="ru-RU" sz="2400" b="1" dirty="0" smtClean="0">
                <a:solidFill>
                  <a:schemeClr val="tx1"/>
                </a:solidFill>
                <a:latin typeface="+mj-lt"/>
                <a:cs typeface="Arial" pitchFamily="34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+mj-lt"/>
                <a:cs typeface="Arial" pitchFamily="34" charset="0"/>
              </a:rPr>
              <a:t>С АДМИНИСТРАТИВНЫМ ДЕЛЕНИЕМ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3" descr="D:\_Tomsk_\РГИС презентация\Колпашево\Готовое\kolp_sl_05a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0" y="1044000"/>
            <a:ext cx="8092440" cy="3664077"/>
          </a:xfrm>
          <a:prstGeom prst="rect">
            <a:avLst/>
          </a:prstGeom>
          <a:noFill/>
        </p:spPr>
      </p:pic>
      <p:sp>
        <p:nvSpPr>
          <p:cNvPr id="67" name="Прямоугольная выноска 66"/>
          <p:cNvSpPr/>
          <p:nvPr/>
        </p:nvSpPr>
        <p:spPr>
          <a:xfrm>
            <a:off x="5697125" y="2303875"/>
            <a:ext cx="990110" cy="270030"/>
          </a:xfrm>
          <a:prstGeom prst="wedgeRectCallout">
            <a:avLst>
              <a:gd name="adj1" fmla="val -81465"/>
              <a:gd name="adj2" fmla="val 117178"/>
            </a:avLst>
          </a:prstGeom>
          <a:solidFill>
            <a:schemeClr val="bg1"/>
          </a:solidFill>
          <a:ln>
            <a:solidFill>
              <a:srgbClr val="FFCC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703263">
              <a:spcBef>
                <a:spcPct val="25000"/>
              </a:spcBef>
              <a:spcAft>
                <a:spcPts val="1200"/>
              </a:spcAft>
              <a:tabLst>
                <a:tab pos="6189663" algn="l"/>
                <a:tab pos="6367463" algn="l"/>
              </a:tabLst>
            </a:pPr>
            <a:r>
              <a:rPr lang="ru-RU" sz="1000" b="1" dirty="0" smtClean="0">
                <a:solidFill>
                  <a:schemeClr val="tx1"/>
                </a:solidFill>
              </a:rPr>
              <a:t>Наложение ЗУ</a:t>
            </a:r>
          </a:p>
        </p:txBody>
      </p:sp>
      <p:sp>
        <p:nvSpPr>
          <p:cNvPr id="68" name="Прямоугольная выноска 67"/>
          <p:cNvSpPr/>
          <p:nvPr/>
        </p:nvSpPr>
        <p:spPr>
          <a:xfrm>
            <a:off x="3626895" y="1988840"/>
            <a:ext cx="990110" cy="270030"/>
          </a:xfrm>
          <a:prstGeom prst="wedgeRectCallout">
            <a:avLst>
              <a:gd name="adj1" fmla="val -81465"/>
              <a:gd name="adj2" fmla="val 117178"/>
            </a:avLst>
          </a:prstGeom>
          <a:solidFill>
            <a:schemeClr val="bg1"/>
          </a:solidFill>
          <a:ln>
            <a:solidFill>
              <a:srgbClr val="FFCC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703263">
              <a:spcBef>
                <a:spcPct val="25000"/>
              </a:spcBef>
              <a:spcAft>
                <a:spcPts val="1200"/>
              </a:spcAft>
              <a:tabLst>
                <a:tab pos="6189663" algn="l"/>
                <a:tab pos="6367463" algn="l"/>
              </a:tabLst>
            </a:pPr>
            <a:r>
              <a:rPr lang="ru-RU" sz="1000" b="1" dirty="0" smtClean="0">
                <a:solidFill>
                  <a:schemeClr val="tx1"/>
                </a:solidFill>
              </a:rPr>
              <a:t>Наложение ЗУ</a:t>
            </a:r>
          </a:p>
        </p:txBody>
      </p:sp>
      <p:sp>
        <p:nvSpPr>
          <p:cNvPr id="37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>
              <a:defRPr/>
            </a:pPr>
            <a:fld id="{A208E08D-8D44-44C8-B34A-5D6FA16D5429}" type="slidenum">
              <a:rPr lang="en-US" smtClean="0">
                <a:solidFill>
                  <a:schemeClr val="tx1"/>
                </a:solidFill>
              </a:rPr>
              <a:pPr algn="ctr">
                <a:defRPr/>
              </a:pPr>
              <a:t>19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8" name="Заголовок 1"/>
          <p:cNvSpPr txBox="1">
            <a:spLocks/>
          </p:cNvSpPr>
          <p:nvPr/>
        </p:nvSpPr>
        <p:spPr bwMode="auto">
          <a:xfrm>
            <a:off x="0" y="360000"/>
            <a:ext cx="9144000" cy="5037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/>
          <a:p>
            <a:pPr lvl="0" algn="ctr" eaLnBrk="0" hangingPunct="0"/>
            <a:r>
              <a:rPr lang="ru-RU" sz="2400" b="1" dirty="0" smtClean="0">
                <a:solidFill>
                  <a:schemeClr val="tx1"/>
                </a:solidFill>
                <a:latin typeface="+mj-lt"/>
                <a:cs typeface="Arial" pitchFamily="34" charset="0"/>
              </a:rPr>
              <a:t>АНАЛИЗ НАЛОЖЕНИЯ ГРАНИЦ ЗЕМЕЛЬНЫХ УЧАСТКОВ</a:t>
            </a:r>
            <a:br>
              <a:rPr lang="ru-RU" sz="2400" b="1" dirty="0" smtClean="0">
                <a:solidFill>
                  <a:schemeClr val="tx1"/>
                </a:solidFill>
                <a:latin typeface="+mj-lt"/>
                <a:cs typeface="Arial" pitchFamily="34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+mj-lt"/>
                <a:cs typeface="Arial" pitchFamily="34" charset="0"/>
              </a:rPr>
              <a:t>НА ГРАНИЦЫ ФАКТИЧЕСКОГО ЗЕМЛЕПОЛЬЗОВАНИЯ</a:t>
            </a: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2985574" y="4901570"/>
            <a:ext cx="3195356" cy="1170130"/>
          </a:xfrm>
          <a:prstGeom prst="roundRect">
            <a:avLst>
              <a:gd name="adj" fmla="val 8071"/>
            </a:avLst>
          </a:prstGeom>
          <a:solidFill>
            <a:schemeClr val="bg1"/>
          </a:solidFill>
          <a:ln>
            <a:solidFill>
              <a:srgbClr val="FFCC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6000" rtlCol="0" anchor="ctr"/>
          <a:lstStyle/>
          <a:p>
            <a:endParaRPr lang="ru-RU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0" name="Таблица 39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13803810"/>
              </p:ext>
            </p:extLst>
          </p:nvPr>
        </p:nvGraphicFramePr>
        <p:xfrm>
          <a:off x="3086835" y="4959170"/>
          <a:ext cx="2992834" cy="104425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2385265"/>
                <a:gridCol w="607569"/>
              </a:tblGrid>
              <a:tr h="2232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0" kern="50" dirty="0">
                          <a:latin typeface="Liberation Serif"/>
                          <a:ea typeface="SimSun"/>
                          <a:cs typeface="Mangal"/>
                        </a:rPr>
                        <a:t>Количество участков</a:t>
                      </a:r>
                    </a:p>
                  </a:txBody>
                  <a:tcPr marL="34925" marR="34925" marT="34925" marB="34925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0" kern="50">
                          <a:latin typeface="Liberation Serif"/>
                          <a:ea typeface="SimSun"/>
                          <a:cs typeface="Mangal"/>
                        </a:rPr>
                        <a:t>8</a:t>
                      </a:r>
                    </a:p>
                  </a:txBody>
                  <a:tcPr marL="34925" marR="34925" marT="34925" marB="34925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232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0" kern="50">
                          <a:latin typeface="Liberation Serif"/>
                          <a:ea typeface="SimSun"/>
                          <a:cs typeface="Mangal"/>
                        </a:rPr>
                        <a:t>Общая площадь земельных участков</a:t>
                      </a:r>
                    </a:p>
                  </a:txBody>
                  <a:tcPr marL="34925" marR="34925" marT="34925" marB="34925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0" kern="50" dirty="0">
                          <a:latin typeface="Liberation Serif"/>
                          <a:ea typeface="SimSun"/>
                          <a:cs typeface="Mangal"/>
                        </a:rPr>
                        <a:t>46,6 </a:t>
                      </a:r>
                      <a:r>
                        <a:rPr lang="ru-RU" sz="1000" b="0" kern="50" dirty="0" smtClean="0">
                          <a:latin typeface="Liberation Serif"/>
                          <a:ea typeface="SimSun"/>
                          <a:cs typeface="Mangal"/>
                        </a:rPr>
                        <a:t>Га</a:t>
                      </a:r>
                      <a:endParaRPr lang="ru-RU" sz="1000" b="0" kern="50" dirty="0">
                        <a:latin typeface="Liberation Serif"/>
                        <a:ea typeface="SimSun"/>
                        <a:cs typeface="Mangal"/>
                      </a:endParaRPr>
                    </a:p>
                  </a:txBody>
                  <a:tcPr marL="34925" marR="34925" marT="34925" marB="34925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232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0" kern="50">
                          <a:latin typeface="Liberation Serif"/>
                          <a:ea typeface="SimSun"/>
                          <a:cs typeface="Mangal"/>
                        </a:rPr>
                        <a:t>Общее количество наложений ЗУ на фактического землепользования</a:t>
                      </a:r>
                    </a:p>
                  </a:txBody>
                  <a:tcPr marL="34925" marR="34925" marT="34925" marB="34925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0" kern="50" dirty="0">
                          <a:latin typeface="Liberation Serif"/>
                          <a:ea typeface="SimSun"/>
                          <a:cs typeface="Mangal"/>
                        </a:rPr>
                        <a:t>4</a:t>
                      </a:r>
                    </a:p>
                  </a:txBody>
                  <a:tcPr marL="34925" marR="34925" marT="34925" marB="34925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232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1" kern="50" dirty="0">
                          <a:latin typeface="Liberation Serif"/>
                          <a:ea typeface="SimSun"/>
                          <a:cs typeface="Mangal"/>
                        </a:rPr>
                        <a:t>Общая площадь наложений</a:t>
                      </a:r>
                    </a:p>
                  </a:txBody>
                  <a:tcPr marL="34925" marR="34925" marT="34925" marB="34925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1" kern="50" dirty="0">
                          <a:latin typeface="Liberation Serif"/>
                          <a:ea typeface="SimSun"/>
                          <a:cs typeface="Mangal"/>
                        </a:rPr>
                        <a:t>3,5 </a:t>
                      </a:r>
                      <a:r>
                        <a:rPr lang="ru-RU" sz="1000" b="1" kern="50" dirty="0" smtClean="0">
                          <a:latin typeface="Liberation Serif"/>
                          <a:ea typeface="SimSun"/>
                          <a:cs typeface="Mangal"/>
                        </a:rPr>
                        <a:t>Га</a:t>
                      </a:r>
                      <a:endParaRPr lang="ru-RU" sz="1000" b="1" kern="50" dirty="0">
                        <a:latin typeface="Liberation Serif"/>
                        <a:ea typeface="SimSun"/>
                        <a:cs typeface="Mangal"/>
                      </a:endParaRPr>
                    </a:p>
                  </a:txBody>
                  <a:tcPr marL="34925" marR="34925" marT="34925" marB="34925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5157065" y="1069690"/>
            <a:ext cx="20517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Колпашево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2" descr="D:\_Tomsk_\РГИС презентация\Колпашево\Готовое\kolp_sl_06a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0" y="1025063"/>
            <a:ext cx="8092440" cy="3664077"/>
          </a:xfrm>
          <a:prstGeom prst="rect">
            <a:avLst/>
          </a:prstGeom>
          <a:noFill/>
        </p:spPr>
      </p:pic>
      <p:sp>
        <p:nvSpPr>
          <p:cNvPr id="30" name="Прямоугольная выноска 29"/>
          <p:cNvSpPr/>
          <p:nvPr/>
        </p:nvSpPr>
        <p:spPr>
          <a:xfrm>
            <a:off x="2096725" y="1718810"/>
            <a:ext cx="1555750" cy="355600"/>
          </a:xfrm>
          <a:prstGeom prst="wedgeRectCallout">
            <a:avLst>
              <a:gd name="adj1" fmla="val -6388"/>
              <a:gd name="adj2" fmla="val 186996"/>
            </a:avLst>
          </a:prstGeom>
          <a:solidFill>
            <a:schemeClr val="bg1"/>
          </a:solidFill>
          <a:ln>
            <a:solidFill>
              <a:srgbClr val="FFC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03263">
              <a:spcBef>
                <a:spcPts val="0"/>
              </a:spcBef>
              <a:spcAft>
                <a:spcPts val="0"/>
              </a:spcAft>
              <a:tabLst>
                <a:tab pos="6189663" algn="l"/>
                <a:tab pos="6367463" algn="l"/>
              </a:tabLst>
            </a:pPr>
            <a:r>
              <a:rPr lang="ru-RU" sz="1000" b="1" dirty="0" smtClean="0">
                <a:solidFill>
                  <a:schemeClr val="tx1"/>
                </a:solidFill>
              </a:rPr>
              <a:t>Не сформирован ЗУ !</a:t>
            </a:r>
          </a:p>
        </p:txBody>
      </p:sp>
      <p:sp>
        <p:nvSpPr>
          <p:cNvPr id="88" name="Прямоугольник 87"/>
          <p:cNvSpPr/>
          <p:nvPr/>
        </p:nvSpPr>
        <p:spPr>
          <a:xfrm>
            <a:off x="1511660" y="5071125"/>
            <a:ext cx="202522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algn="just">
              <a:spcBef>
                <a:spcPts val="0"/>
              </a:spcBef>
              <a:buNone/>
            </a:pPr>
            <a:r>
              <a:rPr lang="ru-RU" b="1" dirty="0" smtClean="0">
                <a:solidFill>
                  <a:schemeClr val="tx1"/>
                </a:solidFill>
                <a:cs typeface="Tahoma" pitchFamily="34" charset="0"/>
              </a:rPr>
              <a:t>Результат анализа:</a:t>
            </a:r>
          </a:p>
        </p:txBody>
      </p:sp>
      <p:sp>
        <p:nvSpPr>
          <p:cNvPr id="89" name="Скругленный прямоугольник 88"/>
          <p:cNvSpPr/>
          <p:nvPr/>
        </p:nvSpPr>
        <p:spPr>
          <a:xfrm>
            <a:off x="1466655" y="5409220"/>
            <a:ext cx="6030670" cy="468386"/>
          </a:xfrm>
          <a:prstGeom prst="roundRect">
            <a:avLst>
              <a:gd name="adj" fmla="val 8071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6000" rtlCol="0" anchor="ctr"/>
          <a:lstStyle/>
          <a:p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Фактическое использование неучтенных земельных участков </a:t>
            </a:r>
            <a:endParaRPr lang="ru-RU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0" name="Овал 89"/>
          <p:cNvSpPr/>
          <p:nvPr/>
        </p:nvSpPr>
        <p:spPr>
          <a:xfrm>
            <a:off x="1601670" y="5487284"/>
            <a:ext cx="324000" cy="324000"/>
          </a:xfrm>
          <a:prstGeom prst="ellipse">
            <a:avLst/>
          </a:prstGeom>
          <a:solidFill>
            <a:schemeClr val="bg1"/>
          </a:solidFill>
          <a:ln>
            <a:solidFill>
              <a:schemeClr val="accent3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 defTabSz="703263">
              <a:spcBef>
                <a:spcPct val="25000"/>
              </a:spcBef>
              <a:spcAft>
                <a:spcPts val="1200"/>
              </a:spcAft>
              <a:buFont typeface="Wingdings" pitchFamily="2" charset="2"/>
              <a:buChar char="ü"/>
              <a:tabLst>
                <a:tab pos="6189663" algn="l"/>
                <a:tab pos="6367463" algn="l"/>
              </a:tabLst>
            </a:pPr>
            <a:r>
              <a:rPr lang="ru-RU" sz="16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</a:p>
        </p:txBody>
      </p:sp>
      <p:sp>
        <p:nvSpPr>
          <p:cNvPr id="50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>
              <a:defRPr/>
            </a:pPr>
            <a:fld id="{A208E08D-8D44-44C8-B34A-5D6FA16D5429}" type="slidenum">
              <a:rPr lang="en-US" smtClean="0">
                <a:solidFill>
                  <a:schemeClr val="tx1"/>
                </a:solidFill>
              </a:rPr>
              <a:pPr algn="ctr">
                <a:defRPr/>
              </a:pPr>
              <a:t>20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8" name="Заголовок 1"/>
          <p:cNvSpPr txBox="1">
            <a:spLocks/>
          </p:cNvSpPr>
          <p:nvPr/>
        </p:nvSpPr>
        <p:spPr bwMode="auto">
          <a:xfrm>
            <a:off x="0" y="360000"/>
            <a:ext cx="9144000" cy="5037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/>
          <a:p>
            <a:pPr lvl="0" algn="ctr" eaLnBrk="0" hangingPunct="0"/>
            <a:r>
              <a:rPr lang="ru-RU" sz="2400" b="1" dirty="0" smtClean="0">
                <a:solidFill>
                  <a:schemeClr val="tx1"/>
                </a:solidFill>
                <a:latin typeface="+mj-lt"/>
                <a:cs typeface="Arial" pitchFamily="34" charset="0"/>
              </a:rPr>
              <a:t>ФАКТИЧЕСКОЕ ИСПОЛЬЗОВАНИЕ НЕУЧТЕННОЙ ТЕРРИТОРИИ</a:t>
            </a:r>
          </a:p>
        </p:txBody>
      </p:sp>
      <p:sp>
        <p:nvSpPr>
          <p:cNvPr id="48" name="Скругленный прямоугольник 47"/>
          <p:cNvSpPr/>
          <p:nvPr/>
        </p:nvSpPr>
        <p:spPr>
          <a:xfrm>
            <a:off x="4391980" y="3596425"/>
            <a:ext cx="4005445" cy="822685"/>
          </a:xfrm>
          <a:prstGeom prst="roundRect">
            <a:avLst>
              <a:gd name="adj" fmla="val 8071"/>
            </a:avLst>
          </a:prstGeom>
          <a:solidFill>
            <a:schemeClr val="bg1"/>
          </a:solidFill>
          <a:ln>
            <a:solidFill>
              <a:srgbClr val="FFCC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6000" rtlCol="0" anchor="ctr"/>
          <a:lstStyle/>
          <a:p>
            <a:endParaRPr lang="ru-RU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9" name="Таблица 5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516604318"/>
              </p:ext>
            </p:extLst>
          </p:nvPr>
        </p:nvGraphicFramePr>
        <p:xfrm>
          <a:off x="4481990" y="3672967"/>
          <a:ext cx="3825425" cy="66960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2878095"/>
                <a:gridCol w="947330"/>
              </a:tblGrid>
              <a:tr h="2232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0" kern="50" dirty="0">
                          <a:latin typeface="Liberation Serif"/>
                          <a:ea typeface="SimSun"/>
                          <a:cs typeface="Mangal"/>
                        </a:rPr>
                        <a:t>Ориентировочная площадь</a:t>
                      </a:r>
                    </a:p>
                  </a:txBody>
                  <a:tcPr marL="34925" marR="34925" marT="34925" marB="34925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0" kern="50" dirty="0" smtClean="0">
                          <a:latin typeface="Liberation Serif"/>
                          <a:ea typeface="SimSun"/>
                          <a:cs typeface="Mangal"/>
                        </a:rPr>
                        <a:t>30 336 </a:t>
                      </a:r>
                      <a:r>
                        <a:rPr lang="ru-RU" sz="1000" b="0" kern="50" dirty="0">
                          <a:latin typeface="Liberation Serif"/>
                          <a:ea typeface="SimSun"/>
                          <a:cs typeface="Mangal"/>
                        </a:rPr>
                        <a:t>м²</a:t>
                      </a:r>
                    </a:p>
                  </a:txBody>
                  <a:tcPr marL="34925" marR="34925" marT="34925" marB="34925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232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1" kern="50" dirty="0">
                          <a:latin typeface="Liberation Serif"/>
                          <a:ea typeface="SimSun"/>
                          <a:cs typeface="Mangal"/>
                        </a:rPr>
                        <a:t>Ориентировочная кадастровая стоимость</a:t>
                      </a:r>
                    </a:p>
                  </a:txBody>
                  <a:tcPr marL="34925" marR="34925" marT="34925" marB="34925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1" kern="50" dirty="0" smtClean="0">
                          <a:latin typeface="Liberation Serif"/>
                          <a:ea typeface="SimSun"/>
                          <a:cs typeface="Mangal"/>
                        </a:rPr>
                        <a:t>30 335 600</a:t>
                      </a:r>
                      <a:r>
                        <a:rPr lang="ru-RU" sz="1000" b="1" kern="50" baseline="0" dirty="0" smtClean="0">
                          <a:latin typeface="Liberation Serif"/>
                          <a:ea typeface="SimSun"/>
                          <a:cs typeface="Mangal"/>
                        </a:rPr>
                        <a:t> </a:t>
                      </a:r>
                      <a:r>
                        <a:rPr lang="ru-RU" sz="1000" b="1" kern="50" dirty="0" smtClean="0">
                          <a:latin typeface="Liberation Serif"/>
                          <a:ea typeface="SimSun"/>
                          <a:cs typeface="Mangal"/>
                        </a:rPr>
                        <a:t>р.</a:t>
                      </a:r>
                      <a:endParaRPr lang="ru-RU" sz="1000" b="1" kern="50" dirty="0">
                        <a:latin typeface="Liberation Serif"/>
                        <a:ea typeface="SimSun"/>
                        <a:cs typeface="Mangal"/>
                      </a:endParaRPr>
                    </a:p>
                  </a:txBody>
                  <a:tcPr marL="34925" marR="34925" marT="34925" marB="34925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232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1" kern="50" dirty="0">
                          <a:latin typeface="Liberation Serif"/>
                          <a:ea typeface="SimSun"/>
                          <a:cs typeface="Mangal"/>
                        </a:rPr>
                        <a:t>Выпадающие доходы </a:t>
                      </a:r>
                      <a:r>
                        <a:rPr lang="ru-RU" sz="1000" b="1" kern="50" dirty="0" smtClean="0">
                          <a:latin typeface="Liberation Serif"/>
                          <a:ea typeface="SimSun"/>
                          <a:cs typeface="Mangal"/>
                        </a:rPr>
                        <a:t>от земельного </a:t>
                      </a:r>
                      <a:r>
                        <a:rPr lang="ru-RU" sz="1000" b="1" kern="50" dirty="0">
                          <a:latin typeface="Liberation Serif"/>
                          <a:ea typeface="SimSun"/>
                          <a:cs typeface="Mangal"/>
                        </a:rPr>
                        <a:t>налога</a:t>
                      </a:r>
                    </a:p>
                  </a:txBody>
                  <a:tcPr marL="34925" marR="34925" marT="34925" marB="34925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1" kern="50" dirty="0" smtClean="0">
                          <a:latin typeface="Liberation Serif"/>
                          <a:ea typeface="SimSun"/>
                          <a:cs typeface="Mangal"/>
                        </a:rPr>
                        <a:t>455 034 р./</a:t>
                      </a:r>
                      <a:r>
                        <a:rPr lang="ru-RU" sz="1000" b="1" kern="50" dirty="0">
                          <a:latin typeface="Liberation Serif"/>
                          <a:ea typeface="SimSun"/>
                          <a:cs typeface="Mangal"/>
                        </a:rPr>
                        <a:t>год</a:t>
                      </a:r>
                    </a:p>
                  </a:txBody>
                  <a:tcPr marL="34925" marR="34925" marT="34925" marB="34925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2" name="TextBox 41"/>
          <p:cNvSpPr txBox="1"/>
          <p:nvPr/>
        </p:nvSpPr>
        <p:spPr>
          <a:xfrm>
            <a:off x="5157065" y="1069690"/>
            <a:ext cx="20517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Колпашево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480012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 t="17448" r="14449" b="1544"/>
          <a:stretch>
            <a:fillRect/>
          </a:stretch>
        </p:blipFill>
        <p:spPr bwMode="auto">
          <a:xfrm>
            <a:off x="791580" y="1313765"/>
            <a:ext cx="7632495" cy="3915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Скругленный прямоугольник 8"/>
          <p:cNvSpPr/>
          <p:nvPr/>
        </p:nvSpPr>
        <p:spPr>
          <a:xfrm>
            <a:off x="1736685" y="5409220"/>
            <a:ext cx="5670630" cy="630070"/>
          </a:xfrm>
          <a:prstGeom prst="roundRect">
            <a:avLst>
              <a:gd name="adj" fmla="val 8071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6000" rtlCol="0" anchor="ctr"/>
          <a:lstStyle/>
          <a:p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Выбрав участок, можно получить подробную информацию</a:t>
            </a:r>
            <a:b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и подать заявку на участие в конкурсе</a:t>
            </a:r>
            <a:endParaRPr lang="ru-RU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1882352" y="5511137"/>
            <a:ext cx="324000" cy="324000"/>
          </a:xfrm>
          <a:prstGeom prst="ellipse">
            <a:avLst/>
          </a:prstGeom>
          <a:solidFill>
            <a:schemeClr val="bg1"/>
          </a:solidFill>
          <a:ln>
            <a:solidFill>
              <a:schemeClr val="accent3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 defTabSz="703263">
              <a:spcBef>
                <a:spcPct val="25000"/>
              </a:spcBef>
              <a:spcAft>
                <a:spcPts val="1200"/>
              </a:spcAft>
              <a:buFont typeface="Wingdings" pitchFamily="2" charset="2"/>
              <a:buChar char="ü"/>
              <a:tabLst>
                <a:tab pos="6189663" algn="l"/>
                <a:tab pos="6367463" algn="l"/>
              </a:tabLst>
            </a:pPr>
            <a:r>
              <a:rPr lang="ru-RU" sz="16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</a:p>
        </p:txBody>
      </p:sp>
      <p:sp>
        <p:nvSpPr>
          <p:cNvPr id="12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>
              <a:defRPr/>
            </a:pPr>
            <a:fld id="{A208E08D-8D44-44C8-B34A-5D6FA16D5429}" type="slidenum">
              <a:rPr lang="en-US" smtClean="0">
                <a:solidFill>
                  <a:schemeClr val="tx1"/>
                </a:solidFill>
              </a:rPr>
              <a:pPr algn="ctr">
                <a:defRPr/>
              </a:pPr>
              <a:t>21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 bwMode="auto">
          <a:xfrm>
            <a:off x="0" y="360000"/>
            <a:ext cx="9144000" cy="5037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/>
          <a:p>
            <a:pPr lvl="0" algn="ctr" eaLnBrk="0" hangingPunct="0"/>
            <a:r>
              <a:rPr lang="ru-RU" sz="2400" b="1" dirty="0" smtClean="0">
                <a:solidFill>
                  <a:schemeClr val="tx1"/>
                </a:solidFill>
                <a:latin typeface="+mj-lt"/>
                <a:cs typeface="Arial" pitchFamily="34" charset="0"/>
              </a:rPr>
              <a:t>ДЕМОНСТРАЦИЯ СВОБОДНЫХ ЗЕМЕЛЬНЫХ УЧАСТКОВ</a:t>
            </a:r>
            <a:br>
              <a:rPr lang="ru-RU" sz="2400" b="1" dirty="0" smtClean="0">
                <a:solidFill>
                  <a:schemeClr val="tx1"/>
                </a:solidFill>
                <a:latin typeface="+mj-lt"/>
                <a:cs typeface="Arial" pitchFamily="34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+mj-lt"/>
                <a:cs typeface="Arial" pitchFamily="34" charset="0"/>
              </a:rPr>
              <a:t>И НЕДВИЖИМОГО ИМУЩЕСТВО ДЛЯ АРЕНДЫ И ВЫКУПА</a:t>
            </a:r>
          </a:p>
        </p:txBody>
      </p:sp>
    </p:spTree>
    <p:extLst>
      <p:ext uri="{BB962C8B-B14F-4D97-AF65-F5344CB8AC3E}">
        <p14:creationId xmlns="" xmlns:p14="http://schemas.microsoft.com/office/powerpoint/2010/main" val="3668645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 t="17456" r="14536" b="1526"/>
          <a:stretch>
            <a:fillRect/>
          </a:stretch>
        </p:blipFill>
        <p:spPr bwMode="auto">
          <a:xfrm>
            <a:off x="764931" y="1133745"/>
            <a:ext cx="7711517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Скругленный прямоугольник 8"/>
          <p:cNvSpPr/>
          <p:nvPr/>
        </p:nvSpPr>
        <p:spPr>
          <a:xfrm>
            <a:off x="1736685" y="5319210"/>
            <a:ext cx="5670630" cy="765085"/>
          </a:xfrm>
          <a:prstGeom prst="roundRect">
            <a:avLst>
              <a:gd name="adj" fmla="val 8071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6000" rtlCol="0" anchor="ctr"/>
          <a:lstStyle/>
          <a:p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На интерактивной карте  показан генеральный план, градостроительное зонирование, проекты изменений генерального плана и планировки территорий</a:t>
            </a:r>
            <a:endParaRPr lang="ru-RU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1887602" y="5397275"/>
            <a:ext cx="324000" cy="324000"/>
          </a:xfrm>
          <a:prstGeom prst="ellipse">
            <a:avLst/>
          </a:prstGeom>
          <a:solidFill>
            <a:schemeClr val="bg1"/>
          </a:solidFill>
          <a:ln>
            <a:solidFill>
              <a:schemeClr val="accent3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 defTabSz="703263">
              <a:spcBef>
                <a:spcPct val="25000"/>
              </a:spcBef>
              <a:spcAft>
                <a:spcPts val="1200"/>
              </a:spcAft>
              <a:buFont typeface="Wingdings" pitchFamily="2" charset="2"/>
              <a:buChar char="ü"/>
              <a:tabLst>
                <a:tab pos="6189663" algn="l"/>
                <a:tab pos="6367463" algn="l"/>
              </a:tabLst>
            </a:pPr>
            <a:r>
              <a:rPr lang="ru-RU" sz="16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</a:p>
        </p:txBody>
      </p:sp>
      <p:sp>
        <p:nvSpPr>
          <p:cNvPr id="12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>
              <a:defRPr/>
            </a:pPr>
            <a:fld id="{A208E08D-8D44-44C8-B34A-5D6FA16D5429}" type="slidenum">
              <a:rPr lang="en-US" smtClean="0">
                <a:solidFill>
                  <a:schemeClr val="tx1"/>
                </a:solidFill>
              </a:rPr>
              <a:pPr algn="ctr">
                <a:defRPr/>
              </a:pPr>
              <a:t>22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 bwMode="auto">
          <a:xfrm>
            <a:off x="0" y="360000"/>
            <a:ext cx="9144000" cy="5037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/>
          <a:p>
            <a:pPr lvl="0" algn="ctr" eaLnBrk="0" hangingPunct="0"/>
            <a:r>
              <a:rPr lang="ru-RU" sz="2400" b="1" dirty="0" smtClean="0">
                <a:solidFill>
                  <a:schemeClr val="tx1"/>
                </a:solidFill>
                <a:latin typeface="+mj-lt"/>
                <a:cs typeface="Arial" pitchFamily="34" charset="0"/>
              </a:rPr>
              <a:t>РАСКРЫТИЕ ИНФОРМАЦИИ О ГРАДОСТРОИТЕЛЬНОМ ПЛАНИРОВАНИИ</a:t>
            </a:r>
          </a:p>
        </p:txBody>
      </p:sp>
    </p:spTree>
    <p:extLst>
      <p:ext uri="{BB962C8B-B14F-4D97-AF65-F5344CB8AC3E}">
        <p14:creationId xmlns="" xmlns:p14="http://schemas.microsoft.com/office/powerpoint/2010/main" val="2815497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>
              <a:defRPr/>
            </a:pPr>
            <a:fld id="{A208E08D-8D44-44C8-B34A-5D6FA16D5429}" type="slidenum">
              <a:rPr lang="en-US" smtClean="0">
                <a:solidFill>
                  <a:schemeClr val="tx1"/>
                </a:solidFill>
              </a:rPr>
              <a:pPr algn="ctr">
                <a:defRPr/>
              </a:pPr>
              <a:t>23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 bwMode="auto">
          <a:xfrm>
            <a:off x="0" y="360000"/>
            <a:ext cx="9144000" cy="5037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/>
          <a:p>
            <a:pPr lvl="0" algn="ctr" eaLnBrk="0" hangingPunct="0"/>
            <a:r>
              <a:rPr lang="ru-RU" sz="2400" b="1" cap="all" dirty="0" smtClean="0">
                <a:solidFill>
                  <a:schemeClr val="tx1"/>
                </a:solidFill>
                <a:latin typeface="+mj-lt"/>
                <a:cs typeface="Arial" pitchFamily="34" charset="0"/>
              </a:rPr>
              <a:t>Сопровождение работ ПО ЭКСПЛУАТАЦИИ РГИС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736685" y="5724255"/>
            <a:ext cx="5670630" cy="765085"/>
          </a:xfrm>
          <a:prstGeom prst="roundRect">
            <a:avLst>
              <a:gd name="adj" fmla="val 8071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6000"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Оператор РГИС - Отдельная структура выполняющая функции обеспечения работы РГИС</a:t>
            </a:r>
            <a:endParaRPr lang="ru-RU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="" xmlns:p14="http://schemas.microsoft.com/office/powerpoint/2010/main" val="137978705"/>
              </p:ext>
            </p:extLst>
          </p:nvPr>
        </p:nvGraphicFramePr>
        <p:xfrm>
          <a:off x="521550" y="1088740"/>
          <a:ext cx="8190910" cy="4320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4" name="Овал 13"/>
          <p:cNvSpPr/>
          <p:nvPr/>
        </p:nvSpPr>
        <p:spPr>
          <a:xfrm>
            <a:off x="1916705" y="5944797"/>
            <a:ext cx="324000" cy="324000"/>
          </a:xfrm>
          <a:prstGeom prst="ellipse">
            <a:avLst/>
          </a:prstGeom>
          <a:solidFill>
            <a:schemeClr val="bg1"/>
          </a:solidFill>
          <a:ln>
            <a:solidFill>
              <a:schemeClr val="accent3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 defTabSz="703263">
              <a:spcBef>
                <a:spcPct val="25000"/>
              </a:spcBef>
              <a:spcAft>
                <a:spcPts val="1200"/>
              </a:spcAft>
              <a:buFont typeface="Wingdings" pitchFamily="2" charset="2"/>
              <a:buChar char="ü"/>
              <a:tabLst>
                <a:tab pos="6189663" algn="l"/>
                <a:tab pos="6367463" algn="l"/>
              </a:tabLst>
            </a:pPr>
            <a:r>
              <a:rPr lang="ru-RU" sz="16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="" xmlns:p14="http://schemas.microsoft.com/office/powerpoint/2010/main" val="2989743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Скругленный прямоугольник 29"/>
          <p:cNvSpPr/>
          <p:nvPr/>
        </p:nvSpPr>
        <p:spPr>
          <a:xfrm>
            <a:off x="971600" y="3564015"/>
            <a:ext cx="7470830" cy="540060"/>
          </a:xfrm>
          <a:prstGeom prst="roundRect">
            <a:avLst>
              <a:gd name="adj" fmla="val 8071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6000" rtlCol="0" anchor="ctr"/>
          <a:lstStyle/>
          <a:p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Внедрены процессы непрерывной актуализация пространственных и семантических данных</a:t>
            </a:r>
            <a:endParaRPr lang="ru-RU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971600" y="2798930"/>
            <a:ext cx="7470830" cy="540060"/>
          </a:xfrm>
          <a:prstGeom prst="roundRect">
            <a:avLst>
              <a:gd name="adj" fmla="val 8071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6000" rtlCol="0" anchor="ctr"/>
          <a:lstStyle/>
          <a:p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Доступ к ресурсам системы с регионального и муниципального уровня</a:t>
            </a:r>
            <a:endParaRPr lang="ru-RU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971600" y="1313765"/>
            <a:ext cx="7470830" cy="540060"/>
          </a:xfrm>
          <a:prstGeom prst="roundRect">
            <a:avLst>
              <a:gd name="adj" fmla="val 8071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6000" rtlCol="0" anchor="ctr"/>
          <a:lstStyle/>
          <a:p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Создан инструмент, позволяющий выявлять потенциал по земельно-имущественным платежам и оценивать эффективность мер по его реализации </a:t>
            </a:r>
            <a:endParaRPr lang="ru-RU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Овал 22"/>
          <p:cNvSpPr/>
          <p:nvPr/>
        </p:nvSpPr>
        <p:spPr>
          <a:xfrm>
            <a:off x="1106614" y="1427667"/>
            <a:ext cx="304932" cy="312257"/>
          </a:xfrm>
          <a:prstGeom prst="ellipse">
            <a:avLst/>
          </a:prstGeom>
          <a:solidFill>
            <a:schemeClr val="bg1"/>
          </a:solidFill>
          <a:ln>
            <a:solidFill>
              <a:schemeClr val="accent3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 defTabSz="703263">
              <a:spcBef>
                <a:spcPct val="25000"/>
              </a:spcBef>
              <a:spcAft>
                <a:spcPts val="1200"/>
              </a:spcAft>
              <a:tabLst>
                <a:tab pos="6189663" algn="l"/>
                <a:tab pos="6367463" algn="l"/>
              </a:tabLst>
            </a:pPr>
            <a:r>
              <a:rPr lang="en-US" sz="16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1</a:t>
            </a:r>
            <a:endParaRPr lang="ru-RU" sz="1600" b="1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971600" y="2033845"/>
            <a:ext cx="7470830" cy="540060"/>
          </a:xfrm>
          <a:prstGeom prst="roundRect">
            <a:avLst>
              <a:gd name="adj" fmla="val 8071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6000" rtlCol="0" anchor="ctr"/>
          <a:lstStyle/>
          <a:p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Создан единый реестр объектов недвижимости по территории области</a:t>
            </a:r>
            <a:endParaRPr lang="ru-RU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Овал 24"/>
          <p:cNvSpPr/>
          <p:nvPr/>
        </p:nvSpPr>
        <p:spPr>
          <a:xfrm>
            <a:off x="1106614" y="2147747"/>
            <a:ext cx="304932" cy="312257"/>
          </a:xfrm>
          <a:prstGeom prst="ellipse">
            <a:avLst/>
          </a:prstGeom>
          <a:solidFill>
            <a:schemeClr val="bg1"/>
          </a:solidFill>
          <a:ln>
            <a:solidFill>
              <a:schemeClr val="accent3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 defTabSz="703263">
              <a:spcBef>
                <a:spcPct val="25000"/>
              </a:spcBef>
              <a:spcAft>
                <a:spcPts val="1200"/>
              </a:spcAft>
              <a:tabLst>
                <a:tab pos="6189663" algn="l"/>
                <a:tab pos="6367463" algn="l"/>
              </a:tabLst>
            </a:pPr>
            <a:r>
              <a:rPr lang="ru-RU" sz="16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2</a:t>
            </a:r>
          </a:p>
        </p:txBody>
      </p:sp>
      <p:sp>
        <p:nvSpPr>
          <p:cNvPr id="27" name="Овал 26"/>
          <p:cNvSpPr/>
          <p:nvPr/>
        </p:nvSpPr>
        <p:spPr>
          <a:xfrm>
            <a:off x="1106614" y="2888940"/>
            <a:ext cx="304932" cy="312257"/>
          </a:xfrm>
          <a:prstGeom prst="ellipse">
            <a:avLst/>
          </a:prstGeom>
          <a:solidFill>
            <a:schemeClr val="bg1"/>
          </a:solidFill>
          <a:ln>
            <a:solidFill>
              <a:schemeClr val="accent3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 defTabSz="703263">
              <a:spcBef>
                <a:spcPct val="25000"/>
              </a:spcBef>
              <a:spcAft>
                <a:spcPts val="1200"/>
              </a:spcAft>
              <a:tabLst>
                <a:tab pos="6189663" algn="l"/>
                <a:tab pos="6367463" algn="l"/>
              </a:tabLst>
            </a:pPr>
            <a:r>
              <a:rPr lang="ru-RU" sz="16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3</a:t>
            </a:r>
          </a:p>
        </p:txBody>
      </p:sp>
      <p:sp>
        <p:nvSpPr>
          <p:cNvPr id="29" name="Овал 28"/>
          <p:cNvSpPr/>
          <p:nvPr/>
        </p:nvSpPr>
        <p:spPr>
          <a:xfrm>
            <a:off x="1116718" y="3656803"/>
            <a:ext cx="304932" cy="312257"/>
          </a:xfrm>
          <a:prstGeom prst="ellipse">
            <a:avLst/>
          </a:prstGeom>
          <a:solidFill>
            <a:schemeClr val="bg1"/>
          </a:solidFill>
          <a:ln>
            <a:solidFill>
              <a:schemeClr val="accent3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 defTabSz="703263">
              <a:spcBef>
                <a:spcPct val="25000"/>
              </a:spcBef>
              <a:spcAft>
                <a:spcPts val="1200"/>
              </a:spcAft>
              <a:tabLst>
                <a:tab pos="6189663" algn="l"/>
                <a:tab pos="6367463" algn="l"/>
              </a:tabLst>
            </a:pPr>
            <a:r>
              <a:rPr lang="ru-RU" sz="16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4</a:t>
            </a:r>
          </a:p>
        </p:txBody>
      </p:sp>
      <p:sp>
        <p:nvSpPr>
          <p:cNvPr id="19" name="Номер слайда 30"/>
          <p:cNvSpPr>
            <a:spLocks noGrp="1"/>
          </p:cNvSpPr>
          <p:nvPr>
            <p:ph type="sldNum" sz="quarter" idx="12"/>
          </p:nvPr>
        </p:nvSpPr>
        <p:spPr>
          <a:xfrm>
            <a:off x="0" y="6309320"/>
            <a:ext cx="611560" cy="365125"/>
          </a:xfrm>
        </p:spPr>
        <p:txBody>
          <a:bodyPr/>
          <a:lstStyle/>
          <a:p>
            <a:pPr>
              <a:defRPr/>
            </a:pPr>
            <a:fld id="{A208E08D-8D44-44C8-B34A-5D6FA16D5429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  <p:sp>
        <p:nvSpPr>
          <p:cNvPr id="20" name="Заголовок 1"/>
          <p:cNvSpPr txBox="1">
            <a:spLocks/>
          </p:cNvSpPr>
          <p:nvPr/>
        </p:nvSpPr>
        <p:spPr bwMode="auto">
          <a:xfrm>
            <a:off x="611560" y="360000"/>
            <a:ext cx="8532440" cy="54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0000" tIns="0" rIns="0" bIns="0" numCol="1" anchor="ctr" anchorCtr="0" compatLnSpc="1">
            <a:prstTxWarp prst="textNoShape">
              <a:avLst/>
            </a:prstTxWarp>
            <a:noAutofit/>
          </a:bodyPr>
          <a:lstStyle/>
          <a:p>
            <a:pPr lvl="0" eaLnBrk="0" hangingPunct="0"/>
            <a:r>
              <a:rPr lang="ru-RU" sz="3000" b="1" noProof="0" dirty="0" smtClean="0">
                <a:solidFill>
                  <a:schemeClr val="tx1"/>
                </a:solidFill>
                <a:latin typeface="+mj-lt"/>
                <a:cs typeface="Arial" pitchFamily="34" charset="0"/>
              </a:rPr>
              <a:t>РЕЗУЛЬТАТЫ</a:t>
            </a:r>
            <a:endParaRPr kumimoji="0" lang="ru-RU" sz="3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Arial" pitchFamily="34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971600" y="4343067"/>
            <a:ext cx="7470830" cy="540060"/>
          </a:xfrm>
          <a:prstGeom prst="roundRect">
            <a:avLst>
              <a:gd name="adj" fmla="val 8071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6000" rtlCol="0" anchor="ctr"/>
          <a:lstStyle/>
          <a:p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Создана организационная структура для работы и обслуживания РГИС</a:t>
            </a:r>
            <a:endParaRPr lang="ru-RU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1106614" y="4466893"/>
            <a:ext cx="304932" cy="312257"/>
          </a:xfrm>
          <a:prstGeom prst="ellipse">
            <a:avLst/>
          </a:prstGeom>
          <a:solidFill>
            <a:schemeClr val="bg1"/>
          </a:solidFill>
          <a:ln>
            <a:solidFill>
              <a:schemeClr val="accent3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 defTabSz="703263">
              <a:spcBef>
                <a:spcPct val="25000"/>
              </a:spcBef>
              <a:spcAft>
                <a:spcPts val="1200"/>
              </a:spcAft>
              <a:tabLst>
                <a:tab pos="6189663" algn="l"/>
                <a:tab pos="6367463" algn="l"/>
              </a:tabLst>
            </a:pPr>
            <a:r>
              <a:rPr lang="ru-RU" sz="16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5</a:t>
            </a:r>
            <a:endParaRPr lang="ru-RU" sz="1600" b="1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971600" y="5131169"/>
            <a:ext cx="7464482" cy="540060"/>
          </a:xfrm>
          <a:prstGeom prst="roundRect">
            <a:avLst>
              <a:gd name="adj" fmla="val 8071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6000" rtlCol="0" anchor="ctr"/>
          <a:lstStyle/>
          <a:p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Проводится мониторинг земель сельскохозяйственного назначения</a:t>
            </a:r>
            <a:endParaRPr lang="ru-RU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1106615" y="5245070"/>
            <a:ext cx="304932" cy="312257"/>
          </a:xfrm>
          <a:prstGeom prst="ellipse">
            <a:avLst/>
          </a:prstGeom>
          <a:solidFill>
            <a:schemeClr val="bg1"/>
          </a:solidFill>
          <a:ln>
            <a:solidFill>
              <a:schemeClr val="accent3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 defTabSz="703263">
              <a:spcBef>
                <a:spcPct val="25000"/>
              </a:spcBef>
              <a:spcAft>
                <a:spcPts val="1200"/>
              </a:spcAft>
              <a:tabLst>
                <a:tab pos="6189663" algn="l"/>
                <a:tab pos="6367463" algn="l"/>
              </a:tabLst>
            </a:pPr>
            <a:r>
              <a:rPr lang="ru-RU" sz="16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6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Номер слайда 30"/>
          <p:cNvSpPr>
            <a:spLocks noGrp="1"/>
          </p:cNvSpPr>
          <p:nvPr>
            <p:ph type="sldNum" sz="quarter" idx="12"/>
          </p:nvPr>
        </p:nvSpPr>
        <p:spPr>
          <a:xfrm>
            <a:off x="0" y="6309320"/>
            <a:ext cx="611560" cy="365125"/>
          </a:xfrm>
        </p:spPr>
        <p:txBody>
          <a:bodyPr/>
          <a:lstStyle/>
          <a:p>
            <a:pPr>
              <a:defRPr/>
            </a:pPr>
            <a:fld id="{A208E08D-8D44-44C8-B34A-5D6FA16D5429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  <p:sp>
        <p:nvSpPr>
          <p:cNvPr id="15" name="Заголовок 1"/>
          <p:cNvSpPr txBox="1">
            <a:spLocks/>
          </p:cNvSpPr>
          <p:nvPr/>
        </p:nvSpPr>
        <p:spPr bwMode="auto">
          <a:xfrm>
            <a:off x="611560" y="360000"/>
            <a:ext cx="8532440" cy="54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0000" tIns="0" rIns="0" bIns="0" numCol="1" anchor="ctr" anchorCtr="0" compatLnSpc="1">
            <a:prstTxWarp prst="textNoShape">
              <a:avLst/>
            </a:prstTxWarp>
            <a:noAutofit/>
          </a:bodyPr>
          <a:lstStyle/>
          <a:p>
            <a:pPr lvl="0" eaLnBrk="0" hangingPunct="0"/>
            <a:r>
              <a:rPr lang="ru-RU" sz="3000" b="1" dirty="0" smtClean="0">
                <a:solidFill>
                  <a:schemeClr val="tx1"/>
                </a:solidFill>
                <a:latin typeface="+mj-lt"/>
                <a:cs typeface="Arial" pitchFamily="34" charset="0"/>
              </a:rPr>
              <a:t>Рентабельность РГИС</a:t>
            </a:r>
            <a:endParaRPr kumimoji="0" lang="ru-RU" sz="3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Arial" pitchFamily="34" charset="0"/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="" xmlns:p14="http://schemas.microsoft.com/office/powerpoint/2010/main" val="4162119415"/>
              </p:ext>
            </p:extLst>
          </p:nvPr>
        </p:nvGraphicFramePr>
        <p:xfrm>
          <a:off x="1106615" y="1178750"/>
          <a:ext cx="7380820" cy="45004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3329715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993874" y="1673805"/>
            <a:ext cx="531059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ru-RU" b="1" i="1" dirty="0" smtClean="0">
                <a:solidFill>
                  <a:srgbClr val="F64600"/>
                </a:solidFill>
              </a:rPr>
              <a:t>Адрес</a:t>
            </a:r>
            <a:r>
              <a:rPr lang="ru-RU" b="1" i="1" dirty="0">
                <a:solidFill>
                  <a:srgbClr val="F64600"/>
                </a:solidFill>
              </a:rPr>
              <a:t>:</a:t>
            </a:r>
            <a:r>
              <a:rPr lang="ru-RU" i="1" dirty="0"/>
              <a:t/>
            </a:r>
            <a:br>
              <a:rPr lang="ru-RU" i="1" dirty="0"/>
            </a:br>
            <a:r>
              <a:rPr lang="ru-RU" dirty="0">
                <a:solidFill>
                  <a:schemeClr val="tx1"/>
                </a:solidFill>
              </a:rPr>
              <a:t>Москва, Барабанный переулок, </a:t>
            </a:r>
            <a:r>
              <a:rPr lang="ru-RU" dirty="0" smtClean="0">
                <a:solidFill>
                  <a:schemeClr val="tx1"/>
                </a:solidFill>
              </a:rPr>
              <a:t>3</a:t>
            </a:r>
            <a:r>
              <a:rPr lang="ru-RU" dirty="0">
                <a:solidFill>
                  <a:schemeClr val="tx1"/>
                </a:solidFill>
              </a:rPr>
              <a:t/>
            </a:r>
            <a:br>
              <a:rPr lang="ru-RU" dirty="0">
                <a:solidFill>
                  <a:schemeClr val="tx1"/>
                </a:solidFill>
              </a:rPr>
            </a:br>
            <a:r>
              <a:rPr lang="ru-RU" i="1" dirty="0" smtClean="0">
                <a:solidFill>
                  <a:schemeClr val="tx1"/>
                </a:solidFill>
              </a:rPr>
              <a:t>Рядом </a:t>
            </a:r>
            <a:r>
              <a:rPr lang="ru-RU" i="1" dirty="0">
                <a:solidFill>
                  <a:schemeClr val="tx1"/>
                </a:solidFill>
              </a:rPr>
              <a:t>со станцией метро «Электрозаводская»</a:t>
            </a:r>
          </a:p>
          <a:p>
            <a:pPr>
              <a:spcBef>
                <a:spcPts val="1200"/>
              </a:spcBef>
            </a:pPr>
            <a:r>
              <a:rPr lang="ru-RU" b="1" i="1" dirty="0">
                <a:solidFill>
                  <a:srgbClr val="F64600"/>
                </a:solidFill>
              </a:rPr>
              <a:t>Почтовый адрес:</a:t>
            </a:r>
            <a:r>
              <a:rPr lang="ru-RU" i="1" dirty="0"/>
              <a:t/>
            </a:r>
            <a:br>
              <a:rPr lang="ru-RU" i="1" dirty="0"/>
            </a:br>
            <a:r>
              <a:rPr lang="ru-RU" dirty="0">
                <a:solidFill>
                  <a:schemeClr val="tx1"/>
                </a:solidFill>
              </a:rPr>
              <a:t>105005, </a:t>
            </a:r>
            <a:r>
              <a:rPr lang="ru-RU" dirty="0" smtClean="0">
                <a:solidFill>
                  <a:schemeClr val="tx1"/>
                </a:solidFill>
              </a:rPr>
              <a:t>Москва</a:t>
            </a:r>
            <a:r>
              <a:rPr lang="ru-RU" dirty="0">
                <a:solidFill>
                  <a:schemeClr val="tx1"/>
                </a:solidFill>
              </a:rPr>
              <a:t>, Барабанный переулок,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3</a:t>
            </a:r>
          </a:p>
          <a:p>
            <a:pPr>
              <a:spcBef>
                <a:spcPts val="1200"/>
              </a:spcBef>
            </a:pPr>
            <a:r>
              <a:rPr lang="ru-RU" b="1" i="1" dirty="0" smtClean="0">
                <a:solidFill>
                  <a:srgbClr val="F64600"/>
                </a:solidFill>
              </a:rPr>
              <a:t>Телефон/факс</a:t>
            </a:r>
            <a:r>
              <a:rPr lang="ru-RU" b="1" i="1" dirty="0">
                <a:solidFill>
                  <a:srgbClr val="F64600"/>
                </a:solidFill>
              </a:rPr>
              <a:t>:</a:t>
            </a:r>
            <a:r>
              <a:rPr lang="ru-RU" i="1" dirty="0">
                <a:solidFill>
                  <a:srgbClr val="F64600"/>
                </a:solidFill>
              </a:rPr>
              <a:t> </a:t>
            </a:r>
            <a:r>
              <a:rPr lang="ru-RU" dirty="0">
                <a:solidFill>
                  <a:schemeClr val="tx1"/>
                </a:solidFill>
              </a:rPr>
              <a:t> +7(495) </a:t>
            </a:r>
            <a:r>
              <a:rPr lang="ru-RU" dirty="0" smtClean="0">
                <a:solidFill>
                  <a:schemeClr val="tx1"/>
                </a:solidFill>
              </a:rPr>
              <a:t>783-96-01 / +7(495) </a:t>
            </a:r>
            <a:r>
              <a:rPr lang="en-US" dirty="0" smtClean="0">
                <a:solidFill>
                  <a:schemeClr val="tx1"/>
                </a:solidFill>
              </a:rPr>
              <a:t>212</a:t>
            </a:r>
            <a:r>
              <a:rPr lang="ru-RU" dirty="0" smtClean="0">
                <a:solidFill>
                  <a:schemeClr val="tx1"/>
                </a:solidFill>
              </a:rPr>
              <a:t>-9</a:t>
            </a:r>
            <a:r>
              <a:rPr lang="en-US" dirty="0" smtClean="0">
                <a:solidFill>
                  <a:schemeClr val="tx1"/>
                </a:solidFill>
              </a:rPr>
              <a:t>1</a:t>
            </a:r>
            <a:r>
              <a:rPr lang="ru-RU" dirty="0" smtClean="0">
                <a:solidFill>
                  <a:schemeClr val="tx1"/>
                </a:solidFill>
              </a:rPr>
              <a:t>-</a:t>
            </a:r>
            <a:r>
              <a:rPr lang="en-US" dirty="0" smtClean="0">
                <a:solidFill>
                  <a:schemeClr val="tx1"/>
                </a:solidFill>
              </a:rPr>
              <a:t>9</a:t>
            </a:r>
            <a:r>
              <a:rPr lang="ru-RU" dirty="0" smtClean="0">
                <a:solidFill>
                  <a:schemeClr val="tx1"/>
                </a:solidFill>
              </a:rPr>
              <a:t>1 </a:t>
            </a:r>
            <a:r>
              <a:rPr lang="en-US" dirty="0">
                <a:solidFill>
                  <a:schemeClr val="tx1"/>
                </a:solidFill>
              </a:rPr>
              <a:t/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b="1" i="1" dirty="0">
                <a:solidFill>
                  <a:srgbClr val="F64600"/>
                </a:solidFill>
              </a:rPr>
              <a:t>e-mail</a:t>
            </a:r>
            <a:r>
              <a:rPr lang="ru-RU" b="1" i="1" dirty="0">
                <a:solidFill>
                  <a:srgbClr val="F64600"/>
                </a:solidFill>
              </a:rPr>
              <a:t>:</a:t>
            </a:r>
            <a:r>
              <a:rPr lang="ru-RU" i="1" dirty="0">
                <a:solidFill>
                  <a:srgbClr val="F64600"/>
                </a:solidFill>
              </a:rPr>
              <a:t> </a:t>
            </a:r>
            <a:r>
              <a:rPr lang="en-US" i="1" dirty="0" smtClean="0">
                <a:solidFill>
                  <a:schemeClr val="tx1"/>
                </a:solidFill>
                <a:hlinkClick r:id="rId2"/>
              </a:rPr>
              <a:t>info@kpi.ru</a:t>
            </a:r>
            <a:r>
              <a:rPr lang="ru-RU" i="1" dirty="0" smtClean="0">
                <a:solidFill>
                  <a:schemeClr val="tx1"/>
                </a:solidFill>
              </a:rPr>
              <a:t/>
            </a:r>
            <a:br>
              <a:rPr lang="ru-RU" i="1" dirty="0" smtClean="0">
                <a:solidFill>
                  <a:schemeClr val="tx1"/>
                </a:solidFill>
              </a:rPr>
            </a:br>
            <a:r>
              <a:rPr lang="en-US" b="1" i="1" dirty="0" smtClean="0">
                <a:solidFill>
                  <a:srgbClr val="F64600"/>
                </a:solidFill>
              </a:rPr>
              <a:t>web</a:t>
            </a:r>
            <a:r>
              <a:rPr lang="ru-RU" b="1" i="1" dirty="0" smtClean="0">
                <a:solidFill>
                  <a:srgbClr val="F64600"/>
                </a:solidFill>
              </a:rPr>
              <a:t>:</a:t>
            </a:r>
            <a:r>
              <a:rPr lang="ru-RU" i="1" dirty="0" smtClean="0">
                <a:solidFill>
                  <a:srgbClr val="F64600"/>
                </a:solidFill>
              </a:rPr>
              <a:t> </a:t>
            </a:r>
            <a:r>
              <a:rPr lang="en-US" i="1" dirty="0" smtClean="0">
                <a:solidFill>
                  <a:schemeClr val="tx1"/>
                </a:solidFill>
                <a:hlinkClick r:id="rId2"/>
              </a:rPr>
              <a:t>www.kpi.ru</a:t>
            </a:r>
            <a:endParaRPr lang="ru-RU" i="1" dirty="0" smtClean="0">
              <a:solidFill>
                <a:schemeClr val="tx1"/>
              </a:solidFill>
            </a:endParaRPr>
          </a:p>
          <a:p>
            <a:pPr>
              <a:spcBef>
                <a:spcPts val="1200"/>
              </a:spcBef>
            </a:pPr>
            <a:endParaRPr lang="ru-RU" i="1" dirty="0" smtClean="0">
              <a:solidFill>
                <a:schemeClr val="tx1"/>
              </a:solidFill>
            </a:endParaRPr>
          </a:p>
          <a:p>
            <a:pPr>
              <a:spcBef>
                <a:spcPts val="1200"/>
              </a:spcBef>
            </a:pP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9" name="Рисунок 8" descr="KPI_LOGO.png"/>
          <p:cNvPicPr>
            <a:picLocks noChangeAspect="1"/>
          </p:cNvPicPr>
          <p:nvPr/>
        </p:nvPicPr>
        <p:blipFill>
          <a:blip r:embed="rId3" cstate="print">
            <a:lum bright="-10000" contrast="20000"/>
          </a:blip>
          <a:stretch>
            <a:fillRect/>
          </a:stretch>
        </p:blipFill>
        <p:spPr>
          <a:xfrm>
            <a:off x="701570" y="836712"/>
            <a:ext cx="1982104" cy="60568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176845" y="4071843"/>
            <a:ext cx="5310590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ru-RU" b="1" i="1" dirty="0" smtClean="0">
                <a:solidFill>
                  <a:srgbClr val="F64600"/>
                </a:solidFill>
              </a:rPr>
              <a:t>Адрес</a:t>
            </a:r>
            <a:r>
              <a:rPr lang="ru-RU" b="1" i="1" dirty="0">
                <a:solidFill>
                  <a:srgbClr val="F64600"/>
                </a:solidFill>
              </a:rPr>
              <a:t>:</a:t>
            </a:r>
            <a:r>
              <a:rPr lang="ru-RU" i="1" dirty="0"/>
              <a:t/>
            </a:r>
            <a:br>
              <a:rPr lang="ru-RU" i="1" dirty="0"/>
            </a:br>
            <a:r>
              <a:rPr lang="ru-RU" dirty="0" smtClean="0">
                <a:solidFill>
                  <a:schemeClr val="tx1"/>
                </a:solidFill>
              </a:rPr>
              <a:t>Воронеж, ул. К. Маркса, 68, офис 707</a:t>
            </a:r>
            <a:r>
              <a:rPr lang="ru-RU" dirty="0">
                <a:solidFill>
                  <a:schemeClr val="tx1"/>
                </a:solidFill>
              </a:rPr>
              <a:t/>
            </a:r>
            <a:br>
              <a:rPr lang="ru-RU" dirty="0">
                <a:solidFill>
                  <a:schemeClr val="tx1"/>
                </a:solidFill>
              </a:rPr>
            </a:br>
            <a:r>
              <a:rPr lang="ru-RU" i="1" dirty="0" smtClean="0">
                <a:solidFill>
                  <a:schemeClr val="tx1"/>
                </a:solidFill>
              </a:rPr>
              <a:t>Напротив </a:t>
            </a:r>
            <a:r>
              <a:rPr lang="ru-RU" dirty="0" smtClean="0">
                <a:solidFill>
                  <a:schemeClr val="tx1"/>
                </a:solidFill>
              </a:rPr>
              <a:t>о</a:t>
            </a:r>
            <a:r>
              <a:rPr lang="ru-RU" i="1" dirty="0" smtClean="0">
                <a:solidFill>
                  <a:schemeClr val="tx1"/>
                </a:solidFill>
              </a:rPr>
              <a:t>становки "Театральная"</a:t>
            </a:r>
            <a:endParaRPr lang="ru-RU" i="1" dirty="0">
              <a:solidFill>
                <a:schemeClr val="tx1"/>
              </a:solidFill>
            </a:endParaRPr>
          </a:p>
          <a:p>
            <a:pPr>
              <a:spcBef>
                <a:spcPts val="1200"/>
              </a:spcBef>
            </a:pPr>
            <a:r>
              <a:rPr lang="ru-RU" b="1" i="1" dirty="0">
                <a:solidFill>
                  <a:srgbClr val="F64600"/>
                </a:solidFill>
              </a:rPr>
              <a:t>Почтовый адрес:</a:t>
            </a:r>
            <a:r>
              <a:rPr lang="ru-RU" i="1" dirty="0"/>
              <a:t/>
            </a:r>
            <a:br>
              <a:rPr lang="ru-RU" i="1" dirty="0"/>
            </a:br>
            <a:r>
              <a:rPr lang="ru-RU" dirty="0" smtClean="0">
                <a:solidFill>
                  <a:schemeClr val="tx1"/>
                </a:solidFill>
              </a:rPr>
              <a:t>394006, Воронеж, ул. К. Маркса, 68, офис 707</a:t>
            </a:r>
          </a:p>
          <a:p>
            <a:pPr>
              <a:spcBef>
                <a:spcPts val="1200"/>
              </a:spcBef>
            </a:pPr>
            <a:r>
              <a:rPr lang="ru-RU" b="1" i="1" dirty="0" smtClean="0">
                <a:solidFill>
                  <a:srgbClr val="F64600"/>
                </a:solidFill>
              </a:rPr>
              <a:t>Телефон/факс</a:t>
            </a:r>
            <a:r>
              <a:rPr lang="ru-RU" b="1" i="1" dirty="0">
                <a:solidFill>
                  <a:srgbClr val="F64600"/>
                </a:solidFill>
              </a:rPr>
              <a:t>:</a:t>
            </a:r>
            <a:r>
              <a:rPr lang="ru-RU" i="1" dirty="0">
                <a:solidFill>
                  <a:srgbClr val="F64600"/>
                </a:solidFill>
              </a:rPr>
              <a:t> </a:t>
            </a:r>
            <a:r>
              <a:rPr lang="ru-RU" dirty="0">
                <a:solidFill>
                  <a:schemeClr val="tx1"/>
                </a:solidFill>
              </a:rPr>
              <a:t> +7(495) </a:t>
            </a:r>
            <a:r>
              <a:rPr lang="ru-RU" dirty="0" smtClean="0">
                <a:solidFill>
                  <a:schemeClr val="tx1"/>
                </a:solidFill>
              </a:rPr>
              <a:t>783-96-01 / +7(495) </a:t>
            </a:r>
            <a:r>
              <a:rPr lang="en-US" dirty="0" smtClean="0">
                <a:solidFill>
                  <a:schemeClr val="tx1"/>
                </a:solidFill>
              </a:rPr>
              <a:t>212</a:t>
            </a:r>
            <a:r>
              <a:rPr lang="ru-RU" dirty="0" smtClean="0">
                <a:solidFill>
                  <a:schemeClr val="tx1"/>
                </a:solidFill>
              </a:rPr>
              <a:t>-9</a:t>
            </a:r>
            <a:r>
              <a:rPr lang="en-US" dirty="0" smtClean="0">
                <a:solidFill>
                  <a:schemeClr val="tx1"/>
                </a:solidFill>
              </a:rPr>
              <a:t>1</a:t>
            </a:r>
            <a:r>
              <a:rPr lang="ru-RU" dirty="0" smtClean="0">
                <a:solidFill>
                  <a:schemeClr val="tx1"/>
                </a:solidFill>
              </a:rPr>
              <a:t>-</a:t>
            </a:r>
            <a:r>
              <a:rPr lang="en-US" dirty="0" smtClean="0">
                <a:solidFill>
                  <a:schemeClr val="tx1"/>
                </a:solidFill>
              </a:rPr>
              <a:t>9</a:t>
            </a:r>
            <a:r>
              <a:rPr lang="ru-RU" dirty="0" smtClean="0">
                <a:solidFill>
                  <a:schemeClr val="tx1"/>
                </a:solidFill>
              </a:rPr>
              <a:t>1 </a:t>
            </a:r>
            <a:r>
              <a:rPr lang="en-US" dirty="0">
                <a:solidFill>
                  <a:schemeClr val="tx1"/>
                </a:solidFill>
              </a:rPr>
              <a:t/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b="1" i="1" dirty="0">
                <a:solidFill>
                  <a:srgbClr val="F64600"/>
                </a:solidFill>
              </a:rPr>
              <a:t>e-mail</a:t>
            </a:r>
            <a:r>
              <a:rPr lang="ru-RU" b="1" i="1" dirty="0">
                <a:solidFill>
                  <a:srgbClr val="F64600"/>
                </a:solidFill>
              </a:rPr>
              <a:t>:</a:t>
            </a:r>
            <a:r>
              <a:rPr lang="ru-RU" i="1" dirty="0">
                <a:solidFill>
                  <a:srgbClr val="F64600"/>
                </a:solidFill>
              </a:rPr>
              <a:t> </a:t>
            </a:r>
            <a:r>
              <a:rPr lang="en-US" i="1" dirty="0" smtClean="0">
                <a:solidFill>
                  <a:schemeClr val="tx1"/>
                </a:solidFill>
                <a:hlinkClick r:id="rId4"/>
              </a:rPr>
              <a:t>info@kpit.ru</a:t>
            </a:r>
            <a:r>
              <a:rPr lang="en-US" i="1" dirty="0" smtClean="0">
                <a:solidFill>
                  <a:schemeClr val="tx1"/>
                </a:solidFill>
              </a:rPr>
              <a:t/>
            </a:r>
            <a:br>
              <a:rPr lang="en-US" i="1" dirty="0" smtClean="0">
                <a:solidFill>
                  <a:schemeClr val="tx1"/>
                </a:solidFill>
              </a:rPr>
            </a:br>
            <a:r>
              <a:rPr lang="en-US" b="1" i="1" dirty="0" smtClean="0">
                <a:solidFill>
                  <a:srgbClr val="F64600"/>
                </a:solidFill>
              </a:rPr>
              <a:t>web</a:t>
            </a:r>
            <a:r>
              <a:rPr lang="ru-RU" b="1" i="1" dirty="0" smtClean="0">
                <a:solidFill>
                  <a:srgbClr val="F64600"/>
                </a:solidFill>
              </a:rPr>
              <a:t>:</a:t>
            </a:r>
            <a:r>
              <a:rPr lang="ru-RU" i="1" dirty="0" smtClean="0">
                <a:solidFill>
                  <a:srgbClr val="F64600"/>
                </a:solidFill>
              </a:rPr>
              <a:t> </a:t>
            </a:r>
            <a:r>
              <a:rPr lang="en-US" i="1" dirty="0" smtClean="0">
                <a:solidFill>
                  <a:schemeClr val="tx1"/>
                </a:solidFill>
                <a:hlinkClick r:id="rId5"/>
              </a:rPr>
              <a:t>www.kpit.ru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26627" name="Picture 3" descr="X:\Project_KeyPartnerIT\Логотип\KP-IT-Logo-S-fin-[Converted]-prez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61610" y="3969060"/>
            <a:ext cx="1815488" cy="855095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3176845" y="6039290"/>
            <a:ext cx="43909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/>
                </a:solidFill>
              </a:rPr>
              <a:t>*</a:t>
            </a:r>
            <a:r>
              <a:rPr lang="ru-RU" sz="1050" b="1" i="1" dirty="0" smtClean="0">
                <a:solidFill>
                  <a:schemeClr val="accent3"/>
                </a:solidFill>
              </a:rPr>
              <a:t> </a:t>
            </a:r>
            <a:r>
              <a:rPr lang="ru-RU" sz="1050" i="1" dirty="0" smtClean="0">
                <a:solidFill>
                  <a:schemeClr val="accent2">
                    <a:lumMod val="75000"/>
                  </a:schemeClr>
                </a:solidFill>
              </a:rPr>
              <a:t>Компания </a:t>
            </a:r>
            <a:r>
              <a:rPr lang="ru-RU" sz="1000" i="1" dirty="0" smtClean="0">
                <a:solidFill>
                  <a:schemeClr val="accent2">
                    <a:lumMod val="75000"/>
                  </a:schemeClr>
                </a:solidFill>
              </a:rPr>
              <a:t>«Ки Партнер ИТ» входит в состав холдинга «КиПиАй»</a:t>
            </a:r>
            <a:endParaRPr lang="ru-RU" sz="1000" i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cff822b52d2f74932d97294dbab9361693ed6"/>
</p:tagLst>
</file>

<file path=ppt/theme/theme1.xml><?xml version="1.0" encoding="utf-8"?>
<a:theme xmlns:a="http://schemas.openxmlformats.org/drawingml/2006/main" name="1_1">
  <a:themeElements>
    <a:clrScheme name="1_1 7">
      <a:dk1>
        <a:srgbClr val="729ADC"/>
      </a:dk1>
      <a:lt1>
        <a:srgbClr val="FFFFFF"/>
      </a:lt1>
      <a:dk2>
        <a:srgbClr val="1A3D97"/>
      </a:dk2>
      <a:lt2>
        <a:srgbClr val="DDDDDD"/>
      </a:lt2>
      <a:accent1>
        <a:srgbClr val="4D74BB"/>
      </a:accent1>
      <a:accent2>
        <a:srgbClr val="6A99D8"/>
      </a:accent2>
      <a:accent3>
        <a:srgbClr val="FFFFFF"/>
      </a:accent3>
      <a:accent4>
        <a:srgbClr val="6083BC"/>
      </a:accent4>
      <a:accent5>
        <a:srgbClr val="B2BCDA"/>
      </a:accent5>
      <a:accent6>
        <a:srgbClr val="5F8AC4"/>
      </a:accent6>
      <a:hlink>
        <a:srgbClr val="96B1E6"/>
      </a:hlink>
      <a:folHlink>
        <a:srgbClr val="99C25C"/>
      </a:folHlink>
    </a:clrScheme>
    <a:fontScheme name="1_1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rgbClr val="8488C4">
                <a:alpha val="0"/>
              </a:srgbClr>
            </a:gs>
            <a:gs pos="53000">
              <a:srgbClr val="D4DEFF">
                <a:alpha val="53000"/>
              </a:srgbClr>
            </a:gs>
            <a:gs pos="83000">
              <a:srgbClr val="D4DEFF">
                <a:alpha val="83000"/>
              </a:srgbClr>
            </a:gs>
            <a:gs pos="100000">
              <a:srgbClr val="96AB94"/>
            </a:gs>
          </a:gsLst>
          <a:lin ang="10800000"/>
        </a:grad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>
          <a:outerShdw dist="38100" dir="5400000" algn="t" rotWithShape="0">
            <a:srgbClr val="000000">
              <a:alpha val="39999"/>
            </a:srgbClr>
          </a:outerShdw>
        </a:effec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200" b="0" i="0" u="none" strike="noStrike" cap="none" normalizeH="0" baseline="0" smtClean="0">
            <a:ln>
              <a:noFill/>
            </a:ln>
            <a:solidFill>
              <a:srgbClr val="3E788A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rgbClr val="8488C4">
                <a:alpha val="0"/>
              </a:srgbClr>
            </a:gs>
            <a:gs pos="53000">
              <a:srgbClr val="D4DEFF">
                <a:alpha val="53000"/>
              </a:srgbClr>
            </a:gs>
            <a:gs pos="83000">
              <a:srgbClr val="D4DEFF">
                <a:alpha val="83000"/>
              </a:srgbClr>
            </a:gs>
            <a:gs pos="100000">
              <a:srgbClr val="96AB94"/>
            </a:gs>
          </a:gsLst>
          <a:lin ang="10800000"/>
        </a:grad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>
          <a:outerShdw dist="38100" dir="5400000" algn="t" rotWithShape="0">
            <a:srgbClr val="000000">
              <a:alpha val="39999"/>
            </a:srgbClr>
          </a:outerShdw>
        </a:effec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200" b="0" i="0" u="none" strike="noStrike" cap="none" normalizeH="0" baseline="0" smtClean="0">
            <a:ln>
              <a:noFill/>
            </a:ln>
            <a:solidFill>
              <a:srgbClr val="3E788A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1 1">
        <a:dk1>
          <a:srgbClr val="1D4940"/>
        </a:dk1>
        <a:lt1>
          <a:srgbClr val="FFFFFF"/>
        </a:lt1>
        <a:dk2>
          <a:srgbClr val="3F716F"/>
        </a:dk2>
        <a:lt2>
          <a:srgbClr val="DDDDDD"/>
        </a:lt2>
        <a:accent1>
          <a:srgbClr val="669E86"/>
        </a:accent1>
        <a:accent2>
          <a:srgbClr val="A2CAB4"/>
        </a:accent2>
        <a:accent3>
          <a:srgbClr val="FFFFFF"/>
        </a:accent3>
        <a:accent4>
          <a:srgbClr val="173D35"/>
        </a:accent4>
        <a:accent5>
          <a:srgbClr val="B8CCC3"/>
        </a:accent5>
        <a:accent6>
          <a:srgbClr val="92B7A3"/>
        </a:accent6>
        <a:hlink>
          <a:srgbClr val="8CA35F"/>
        </a:hlink>
        <a:folHlink>
          <a:srgbClr val="C1B05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1 2">
        <a:dk1>
          <a:srgbClr val="23387D"/>
        </a:dk1>
        <a:lt1>
          <a:srgbClr val="FFFFFF"/>
        </a:lt1>
        <a:dk2>
          <a:srgbClr val="1A3D97"/>
        </a:dk2>
        <a:lt2>
          <a:srgbClr val="DDDDDD"/>
        </a:lt2>
        <a:accent1>
          <a:srgbClr val="4972BB"/>
        </a:accent1>
        <a:accent2>
          <a:srgbClr val="6A99D8"/>
        </a:accent2>
        <a:accent3>
          <a:srgbClr val="FFFFFF"/>
        </a:accent3>
        <a:accent4>
          <a:srgbClr val="1C2E6A"/>
        </a:accent4>
        <a:accent5>
          <a:srgbClr val="B1BCDA"/>
        </a:accent5>
        <a:accent6>
          <a:srgbClr val="5F8AC4"/>
        </a:accent6>
        <a:hlink>
          <a:srgbClr val="96B1E6"/>
        </a:hlink>
        <a:folHlink>
          <a:srgbClr val="99C25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1 3">
        <a:dk1>
          <a:srgbClr val="23387D"/>
        </a:dk1>
        <a:lt1>
          <a:srgbClr val="FFFFFF"/>
        </a:lt1>
        <a:dk2>
          <a:srgbClr val="1A3D97"/>
        </a:dk2>
        <a:lt2>
          <a:srgbClr val="DDDDDD"/>
        </a:lt2>
        <a:accent1>
          <a:srgbClr val="6E51A7"/>
        </a:accent1>
        <a:accent2>
          <a:srgbClr val="8C8EE0"/>
        </a:accent2>
        <a:accent3>
          <a:srgbClr val="FFFFFF"/>
        </a:accent3>
        <a:accent4>
          <a:srgbClr val="1C2E6A"/>
        </a:accent4>
        <a:accent5>
          <a:srgbClr val="BAB3D0"/>
        </a:accent5>
        <a:accent6>
          <a:srgbClr val="7E80CB"/>
        </a:accent6>
        <a:hlink>
          <a:srgbClr val="96B1E6"/>
        </a:hlink>
        <a:folHlink>
          <a:srgbClr val="7BB32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1 4">
        <a:dk1>
          <a:srgbClr val="1D4940"/>
        </a:dk1>
        <a:lt1>
          <a:srgbClr val="FFFFFF"/>
        </a:lt1>
        <a:dk2>
          <a:srgbClr val="3F716F"/>
        </a:dk2>
        <a:lt2>
          <a:srgbClr val="DDDDDD"/>
        </a:lt2>
        <a:accent1>
          <a:srgbClr val="669E86"/>
        </a:accent1>
        <a:accent2>
          <a:srgbClr val="A2CAB4"/>
        </a:accent2>
        <a:accent3>
          <a:srgbClr val="FFFFFF"/>
        </a:accent3>
        <a:accent4>
          <a:srgbClr val="173D35"/>
        </a:accent4>
        <a:accent5>
          <a:srgbClr val="B8CCC3"/>
        </a:accent5>
        <a:accent6>
          <a:srgbClr val="92B7A3"/>
        </a:accent6>
        <a:hlink>
          <a:srgbClr val="8CA35F"/>
        </a:hlink>
        <a:folHlink>
          <a:srgbClr val="C1B05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1 5">
        <a:dk1>
          <a:srgbClr val="23387D"/>
        </a:dk1>
        <a:lt1>
          <a:srgbClr val="FFFFFF"/>
        </a:lt1>
        <a:dk2>
          <a:srgbClr val="1A3D97"/>
        </a:dk2>
        <a:lt2>
          <a:srgbClr val="DDDDDD"/>
        </a:lt2>
        <a:accent1>
          <a:srgbClr val="4972BB"/>
        </a:accent1>
        <a:accent2>
          <a:srgbClr val="6A99D8"/>
        </a:accent2>
        <a:accent3>
          <a:srgbClr val="FFFFFF"/>
        </a:accent3>
        <a:accent4>
          <a:srgbClr val="1C2E6A"/>
        </a:accent4>
        <a:accent5>
          <a:srgbClr val="B1BCDA"/>
        </a:accent5>
        <a:accent6>
          <a:srgbClr val="5F8AC4"/>
        </a:accent6>
        <a:hlink>
          <a:srgbClr val="96B1E6"/>
        </a:hlink>
        <a:folHlink>
          <a:srgbClr val="99C25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1 6">
        <a:dk1>
          <a:srgbClr val="23387D"/>
        </a:dk1>
        <a:lt1>
          <a:srgbClr val="FFFFFF"/>
        </a:lt1>
        <a:dk2>
          <a:srgbClr val="1A3D97"/>
        </a:dk2>
        <a:lt2>
          <a:srgbClr val="DDDDDD"/>
        </a:lt2>
        <a:accent1>
          <a:srgbClr val="6E51A7"/>
        </a:accent1>
        <a:accent2>
          <a:srgbClr val="8C8EE0"/>
        </a:accent2>
        <a:accent3>
          <a:srgbClr val="FFFFFF"/>
        </a:accent3>
        <a:accent4>
          <a:srgbClr val="1C2E6A"/>
        </a:accent4>
        <a:accent5>
          <a:srgbClr val="BAB3D0"/>
        </a:accent5>
        <a:accent6>
          <a:srgbClr val="7E80CB"/>
        </a:accent6>
        <a:hlink>
          <a:srgbClr val="96B1E6"/>
        </a:hlink>
        <a:folHlink>
          <a:srgbClr val="7BB32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1 7">
        <a:dk1>
          <a:srgbClr val="729ADC"/>
        </a:dk1>
        <a:lt1>
          <a:srgbClr val="FFFFFF"/>
        </a:lt1>
        <a:dk2>
          <a:srgbClr val="1A3D97"/>
        </a:dk2>
        <a:lt2>
          <a:srgbClr val="DDDDDD"/>
        </a:lt2>
        <a:accent1>
          <a:srgbClr val="4D74BB"/>
        </a:accent1>
        <a:accent2>
          <a:srgbClr val="6A99D8"/>
        </a:accent2>
        <a:accent3>
          <a:srgbClr val="FFFFFF"/>
        </a:accent3>
        <a:accent4>
          <a:srgbClr val="6083BC"/>
        </a:accent4>
        <a:accent5>
          <a:srgbClr val="B2BCDA"/>
        </a:accent5>
        <a:accent6>
          <a:srgbClr val="5F8AC4"/>
        </a:accent6>
        <a:hlink>
          <a:srgbClr val="96B1E6"/>
        </a:hlink>
        <a:folHlink>
          <a:srgbClr val="99C25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">
  <a:themeElements>
    <a:clrScheme name="1 7">
      <a:dk1>
        <a:srgbClr val="729ADC"/>
      </a:dk1>
      <a:lt1>
        <a:srgbClr val="FFFFFF"/>
      </a:lt1>
      <a:dk2>
        <a:srgbClr val="1A3D97"/>
      </a:dk2>
      <a:lt2>
        <a:srgbClr val="DDDDDD"/>
      </a:lt2>
      <a:accent1>
        <a:srgbClr val="4D74BB"/>
      </a:accent1>
      <a:accent2>
        <a:srgbClr val="6A99D8"/>
      </a:accent2>
      <a:accent3>
        <a:srgbClr val="FFFFFF"/>
      </a:accent3>
      <a:accent4>
        <a:srgbClr val="6083BC"/>
      </a:accent4>
      <a:accent5>
        <a:srgbClr val="B2BCDA"/>
      </a:accent5>
      <a:accent6>
        <a:srgbClr val="5F8AC4"/>
      </a:accent6>
      <a:hlink>
        <a:srgbClr val="96B1E6"/>
      </a:hlink>
      <a:folHlink>
        <a:srgbClr val="99C25C"/>
      </a:folHlink>
    </a:clrScheme>
    <a:fontScheme name="1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rgbClr val="8488C4">
                <a:alpha val="0"/>
              </a:srgbClr>
            </a:gs>
            <a:gs pos="53000">
              <a:srgbClr val="D4DEFF">
                <a:alpha val="53000"/>
              </a:srgbClr>
            </a:gs>
            <a:gs pos="83000">
              <a:srgbClr val="D4DEFF">
                <a:alpha val="83000"/>
              </a:srgbClr>
            </a:gs>
            <a:gs pos="100000">
              <a:srgbClr val="96AB94"/>
            </a:gs>
          </a:gsLst>
          <a:lin ang="10800000"/>
        </a:grad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>
          <a:outerShdw dist="38100" dir="5400000" algn="t" rotWithShape="0">
            <a:srgbClr val="000000">
              <a:alpha val="39999"/>
            </a:srgbClr>
          </a:outerShdw>
        </a:effec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200" b="0" i="0" u="none" strike="noStrike" cap="none" normalizeH="0" baseline="0" smtClean="0">
            <a:ln>
              <a:noFill/>
            </a:ln>
            <a:solidFill>
              <a:srgbClr val="3E788A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rgbClr val="8488C4">
                <a:alpha val="0"/>
              </a:srgbClr>
            </a:gs>
            <a:gs pos="53000">
              <a:srgbClr val="D4DEFF">
                <a:alpha val="53000"/>
              </a:srgbClr>
            </a:gs>
            <a:gs pos="83000">
              <a:srgbClr val="D4DEFF">
                <a:alpha val="83000"/>
              </a:srgbClr>
            </a:gs>
            <a:gs pos="100000">
              <a:srgbClr val="96AB94"/>
            </a:gs>
          </a:gsLst>
          <a:lin ang="10800000"/>
        </a:grad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>
          <a:outerShdw dist="38100" dir="5400000" algn="t" rotWithShape="0">
            <a:srgbClr val="000000">
              <a:alpha val="39999"/>
            </a:srgbClr>
          </a:outerShdw>
        </a:effec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200" b="0" i="0" u="none" strike="noStrike" cap="none" normalizeH="0" baseline="0" smtClean="0">
            <a:ln>
              <a:noFill/>
            </a:ln>
            <a:solidFill>
              <a:srgbClr val="3E788A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 1">
        <a:dk1>
          <a:srgbClr val="1D4940"/>
        </a:dk1>
        <a:lt1>
          <a:srgbClr val="FFFFFF"/>
        </a:lt1>
        <a:dk2>
          <a:srgbClr val="3F716F"/>
        </a:dk2>
        <a:lt2>
          <a:srgbClr val="DDDDDD"/>
        </a:lt2>
        <a:accent1>
          <a:srgbClr val="669E86"/>
        </a:accent1>
        <a:accent2>
          <a:srgbClr val="A2CAB4"/>
        </a:accent2>
        <a:accent3>
          <a:srgbClr val="FFFFFF"/>
        </a:accent3>
        <a:accent4>
          <a:srgbClr val="173D35"/>
        </a:accent4>
        <a:accent5>
          <a:srgbClr val="B8CCC3"/>
        </a:accent5>
        <a:accent6>
          <a:srgbClr val="92B7A3"/>
        </a:accent6>
        <a:hlink>
          <a:srgbClr val="8CA35F"/>
        </a:hlink>
        <a:folHlink>
          <a:srgbClr val="C1B05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 2">
        <a:dk1>
          <a:srgbClr val="23387D"/>
        </a:dk1>
        <a:lt1>
          <a:srgbClr val="FFFFFF"/>
        </a:lt1>
        <a:dk2>
          <a:srgbClr val="1A3D97"/>
        </a:dk2>
        <a:lt2>
          <a:srgbClr val="DDDDDD"/>
        </a:lt2>
        <a:accent1>
          <a:srgbClr val="4972BB"/>
        </a:accent1>
        <a:accent2>
          <a:srgbClr val="6A99D8"/>
        </a:accent2>
        <a:accent3>
          <a:srgbClr val="FFFFFF"/>
        </a:accent3>
        <a:accent4>
          <a:srgbClr val="1C2E6A"/>
        </a:accent4>
        <a:accent5>
          <a:srgbClr val="B1BCDA"/>
        </a:accent5>
        <a:accent6>
          <a:srgbClr val="5F8AC4"/>
        </a:accent6>
        <a:hlink>
          <a:srgbClr val="96B1E6"/>
        </a:hlink>
        <a:folHlink>
          <a:srgbClr val="99C25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 3">
        <a:dk1>
          <a:srgbClr val="23387D"/>
        </a:dk1>
        <a:lt1>
          <a:srgbClr val="FFFFFF"/>
        </a:lt1>
        <a:dk2>
          <a:srgbClr val="1A3D97"/>
        </a:dk2>
        <a:lt2>
          <a:srgbClr val="DDDDDD"/>
        </a:lt2>
        <a:accent1>
          <a:srgbClr val="6E51A7"/>
        </a:accent1>
        <a:accent2>
          <a:srgbClr val="8C8EE0"/>
        </a:accent2>
        <a:accent3>
          <a:srgbClr val="FFFFFF"/>
        </a:accent3>
        <a:accent4>
          <a:srgbClr val="1C2E6A"/>
        </a:accent4>
        <a:accent5>
          <a:srgbClr val="BAB3D0"/>
        </a:accent5>
        <a:accent6>
          <a:srgbClr val="7E80CB"/>
        </a:accent6>
        <a:hlink>
          <a:srgbClr val="96B1E6"/>
        </a:hlink>
        <a:folHlink>
          <a:srgbClr val="7BB32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 4">
        <a:dk1>
          <a:srgbClr val="1D4940"/>
        </a:dk1>
        <a:lt1>
          <a:srgbClr val="FFFFFF"/>
        </a:lt1>
        <a:dk2>
          <a:srgbClr val="3F716F"/>
        </a:dk2>
        <a:lt2>
          <a:srgbClr val="DDDDDD"/>
        </a:lt2>
        <a:accent1>
          <a:srgbClr val="669E86"/>
        </a:accent1>
        <a:accent2>
          <a:srgbClr val="A2CAB4"/>
        </a:accent2>
        <a:accent3>
          <a:srgbClr val="FFFFFF"/>
        </a:accent3>
        <a:accent4>
          <a:srgbClr val="173D35"/>
        </a:accent4>
        <a:accent5>
          <a:srgbClr val="B8CCC3"/>
        </a:accent5>
        <a:accent6>
          <a:srgbClr val="92B7A3"/>
        </a:accent6>
        <a:hlink>
          <a:srgbClr val="8CA35F"/>
        </a:hlink>
        <a:folHlink>
          <a:srgbClr val="C1B05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 5">
        <a:dk1>
          <a:srgbClr val="23387D"/>
        </a:dk1>
        <a:lt1>
          <a:srgbClr val="FFFFFF"/>
        </a:lt1>
        <a:dk2>
          <a:srgbClr val="1A3D97"/>
        </a:dk2>
        <a:lt2>
          <a:srgbClr val="DDDDDD"/>
        </a:lt2>
        <a:accent1>
          <a:srgbClr val="4972BB"/>
        </a:accent1>
        <a:accent2>
          <a:srgbClr val="6A99D8"/>
        </a:accent2>
        <a:accent3>
          <a:srgbClr val="FFFFFF"/>
        </a:accent3>
        <a:accent4>
          <a:srgbClr val="1C2E6A"/>
        </a:accent4>
        <a:accent5>
          <a:srgbClr val="B1BCDA"/>
        </a:accent5>
        <a:accent6>
          <a:srgbClr val="5F8AC4"/>
        </a:accent6>
        <a:hlink>
          <a:srgbClr val="96B1E6"/>
        </a:hlink>
        <a:folHlink>
          <a:srgbClr val="99C25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 6">
        <a:dk1>
          <a:srgbClr val="23387D"/>
        </a:dk1>
        <a:lt1>
          <a:srgbClr val="FFFFFF"/>
        </a:lt1>
        <a:dk2>
          <a:srgbClr val="1A3D97"/>
        </a:dk2>
        <a:lt2>
          <a:srgbClr val="DDDDDD"/>
        </a:lt2>
        <a:accent1>
          <a:srgbClr val="6E51A7"/>
        </a:accent1>
        <a:accent2>
          <a:srgbClr val="8C8EE0"/>
        </a:accent2>
        <a:accent3>
          <a:srgbClr val="FFFFFF"/>
        </a:accent3>
        <a:accent4>
          <a:srgbClr val="1C2E6A"/>
        </a:accent4>
        <a:accent5>
          <a:srgbClr val="BAB3D0"/>
        </a:accent5>
        <a:accent6>
          <a:srgbClr val="7E80CB"/>
        </a:accent6>
        <a:hlink>
          <a:srgbClr val="96B1E6"/>
        </a:hlink>
        <a:folHlink>
          <a:srgbClr val="7BB32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 7">
        <a:dk1>
          <a:srgbClr val="729ADC"/>
        </a:dk1>
        <a:lt1>
          <a:srgbClr val="FFFFFF"/>
        </a:lt1>
        <a:dk2>
          <a:srgbClr val="1A3D97"/>
        </a:dk2>
        <a:lt2>
          <a:srgbClr val="DDDDDD"/>
        </a:lt2>
        <a:accent1>
          <a:srgbClr val="4D74BB"/>
        </a:accent1>
        <a:accent2>
          <a:srgbClr val="6A99D8"/>
        </a:accent2>
        <a:accent3>
          <a:srgbClr val="FFFFFF"/>
        </a:accent3>
        <a:accent4>
          <a:srgbClr val="6083BC"/>
        </a:accent4>
        <a:accent5>
          <a:srgbClr val="B2BCDA"/>
        </a:accent5>
        <a:accent6>
          <a:srgbClr val="5F8AC4"/>
        </a:accent6>
        <a:hlink>
          <a:srgbClr val="96B1E6"/>
        </a:hlink>
        <a:folHlink>
          <a:srgbClr val="99C25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1">
  <a:themeElements>
    <a:clrScheme name="1_1 7">
      <a:dk1>
        <a:srgbClr val="729ADC"/>
      </a:dk1>
      <a:lt1>
        <a:srgbClr val="FFFFFF"/>
      </a:lt1>
      <a:dk2>
        <a:srgbClr val="1A3D97"/>
      </a:dk2>
      <a:lt2>
        <a:srgbClr val="DDDDDD"/>
      </a:lt2>
      <a:accent1>
        <a:srgbClr val="4D74BB"/>
      </a:accent1>
      <a:accent2>
        <a:srgbClr val="6A99D8"/>
      </a:accent2>
      <a:accent3>
        <a:srgbClr val="FFFFFF"/>
      </a:accent3>
      <a:accent4>
        <a:srgbClr val="6083BC"/>
      </a:accent4>
      <a:accent5>
        <a:srgbClr val="B2BCDA"/>
      </a:accent5>
      <a:accent6>
        <a:srgbClr val="5F8AC4"/>
      </a:accent6>
      <a:hlink>
        <a:srgbClr val="96B1E6"/>
      </a:hlink>
      <a:folHlink>
        <a:srgbClr val="99C25C"/>
      </a:folHlink>
    </a:clrScheme>
    <a:fontScheme name="1_1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rgbClr val="8488C4">
                <a:alpha val="0"/>
              </a:srgbClr>
            </a:gs>
            <a:gs pos="53000">
              <a:srgbClr val="D4DEFF">
                <a:alpha val="53000"/>
              </a:srgbClr>
            </a:gs>
            <a:gs pos="83000">
              <a:srgbClr val="D4DEFF">
                <a:alpha val="83000"/>
              </a:srgbClr>
            </a:gs>
            <a:gs pos="100000">
              <a:srgbClr val="96AB94"/>
            </a:gs>
          </a:gsLst>
          <a:lin ang="10800000"/>
        </a:grad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>
          <a:outerShdw dist="38100" dir="5400000" algn="t" rotWithShape="0">
            <a:srgbClr val="000000">
              <a:alpha val="39999"/>
            </a:srgbClr>
          </a:outerShdw>
        </a:effec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200" b="0" i="0" u="none" strike="noStrike" cap="none" normalizeH="0" baseline="0" smtClean="0">
            <a:ln>
              <a:noFill/>
            </a:ln>
            <a:solidFill>
              <a:srgbClr val="3E788A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rgbClr val="8488C4">
                <a:alpha val="0"/>
              </a:srgbClr>
            </a:gs>
            <a:gs pos="53000">
              <a:srgbClr val="D4DEFF">
                <a:alpha val="53000"/>
              </a:srgbClr>
            </a:gs>
            <a:gs pos="83000">
              <a:srgbClr val="D4DEFF">
                <a:alpha val="83000"/>
              </a:srgbClr>
            </a:gs>
            <a:gs pos="100000">
              <a:srgbClr val="96AB94"/>
            </a:gs>
          </a:gsLst>
          <a:lin ang="10800000"/>
        </a:grad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>
          <a:outerShdw dist="38100" dir="5400000" algn="t" rotWithShape="0">
            <a:srgbClr val="000000">
              <a:alpha val="39999"/>
            </a:srgbClr>
          </a:outerShdw>
        </a:effec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200" b="0" i="0" u="none" strike="noStrike" cap="none" normalizeH="0" baseline="0" smtClean="0">
            <a:ln>
              <a:noFill/>
            </a:ln>
            <a:solidFill>
              <a:srgbClr val="3E788A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1 1">
        <a:dk1>
          <a:srgbClr val="1D4940"/>
        </a:dk1>
        <a:lt1>
          <a:srgbClr val="FFFFFF"/>
        </a:lt1>
        <a:dk2>
          <a:srgbClr val="3F716F"/>
        </a:dk2>
        <a:lt2>
          <a:srgbClr val="DDDDDD"/>
        </a:lt2>
        <a:accent1>
          <a:srgbClr val="669E86"/>
        </a:accent1>
        <a:accent2>
          <a:srgbClr val="A2CAB4"/>
        </a:accent2>
        <a:accent3>
          <a:srgbClr val="FFFFFF"/>
        </a:accent3>
        <a:accent4>
          <a:srgbClr val="173D35"/>
        </a:accent4>
        <a:accent5>
          <a:srgbClr val="B8CCC3"/>
        </a:accent5>
        <a:accent6>
          <a:srgbClr val="92B7A3"/>
        </a:accent6>
        <a:hlink>
          <a:srgbClr val="8CA35F"/>
        </a:hlink>
        <a:folHlink>
          <a:srgbClr val="C1B05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1 2">
        <a:dk1>
          <a:srgbClr val="23387D"/>
        </a:dk1>
        <a:lt1>
          <a:srgbClr val="FFFFFF"/>
        </a:lt1>
        <a:dk2>
          <a:srgbClr val="1A3D97"/>
        </a:dk2>
        <a:lt2>
          <a:srgbClr val="DDDDDD"/>
        </a:lt2>
        <a:accent1>
          <a:srgbClr val="4972BB"/>
        </a:accent1>
        <a:accent2>
          <a:srgbClr val="6A99D8"/>
        </a:accent2>
        <a:accent3>
          <a:srgbClr val="FFFFFF"/>
        </a:accent3>
        <a:accent4>
          <a:srgbClr val="1C2E6A"/>
        </a:accent4>
        <a:accent5>
          <a:srgbClr val="B1BCDA"/>
        </a:accent5>
        <a:accent6>
          <a:srgbClr val="5F8AC4"/>
        </a:accent6>
        <a:hlink>
          <a:srgbClr val="96B1E6"/>
        </a:hlink>
        <a:folHlink>
          <a:srgbClr val="99C25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1 3">
        <a:dk1>
          <a:srgbClr val="23387D"/>
        </a:dk1>
        <a:lt1>
          <a:srgbClr val="FFFFFF"/>
        </a:lt1>
        <a:dk2>
          <a:srgbClr val="1A3D97"/>
        </a:dk2>
        <a:lt2>
          <a:srgbClr val="DDDDDD"/>
        </a:lt2>
        <a:accent1>
          <a:srgbClr val="6E51A7"/>
        </a:accent1>
        <a:accent2>
          <a:srgbClr val="8C8EE0"/>
        </a:accent2>
        <a:accent3>
          <a:srgbClr val="FFFFFF"/>
        </a:accent3>
        <a:accent4>
          <a:srgbClr val="1C2E6A"/>
        </a:accent4>
        <a:accent5>
          <a:srgbClr val="BAB3D0"/>
        </a:accent5>
        <a:accent6>
          <a:srgbClr val="7E80CB"/>
        </a:accent6>
        <a:hlink>
          <a:srgbClr val="96B1E6"/>
        </a:hlink>
        <a:folHlink>
          <a:srgbClr val="7BB32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1 4">
        <a:dk1>
          <a:srgbClr val="1D4940"/>
        </a:dk1>
        <a:lt1>
          <a:srgbClr val="FFFFFF"/>
        </a:lt1>
        <a:dk2>
          <a:srgbClr val="3F716F"/>
        </a:dk2>
        <a:lt2>
          <a:srgbClr val="DDDDDD"/>
        </a:lt2>
        <a:accent1>
          <a:srgbClr val="669E86"/>
        </a:accent1>
        <a:accent2>
          <a:srgbClr val="A2CAB4"/>
        </a:accent2>
        <a:accent3>
          <a:srgbClr val="FFFFFF"/>
        </a:accent3>
        <a:accent4>
          <a:srgbClr val="173D35"/>
        </a:accent4>
        <a:accent5>
          <a:srgbClr val="B8CCC3"/>
        </a:accent5>
        <a:accent6>
          <a:srgbClr val="92B7A3"/>
        </a:accent6>
        <a:hlink>
          <a:srgbClr val="8CA35F"/>
        </a:hlink>
        <a:folHlink>
          <a:srgbClr val="C1B05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1 5">
        <a:dk1>
          <a:srgbClr val="23387D"/>
        </a:dk1>
        <a:lt1>
          <a:srgbClr val="FFFFFF"/>
        </a:lt1>
        <a:dk2>
          <a:srgbClr val="1A3D97"/>
        </a:dk2>
        <a:lt2>
          <a:srgbClr val="DDDDDD"/>
        </a:lt2>
        <a:accent1>
          <a:srgbClr val="4972BB"/>
        </a:accent1>
        <a:accent2>
          <a:srgbClr val="6A99D8"/>
        </a:accent2>
        <a:accent3>
          <a:srgbClr val="FFFFFF"/>
        </a:accent3>
        <a:accent4>
          <a:srgbClr val="1C2E6A"/>
        </a:accent4>
        <a:accent5>
          <a:srgbClr val="B1BCDA"/>
        </a:accent5>
        <a:accent6>
          <a:srgbClr val="5F8AC4"/>
        </a:accent6>
        <a:hlink>
          <a:srgbClr val="96B1E6"/>
        </a:hlink>
        <a:folHlink>
          <a:srgbClr val="99C25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1 6">
        <a:dk1>
          <a:srgbClr val="23387D"/>
        </a:dk1>
        <a:lt1>
          <a:srgbClr val="FFFFFF"/>
        </a:lt1>
        <a:dk2>
          <a:srgbClr val="1A3D97"/>
        </a:dk2>
        <a:lt2>
          <a:srgbClr val="DDDDDD"/>
        </a:lt2>
        <a:accent1>
          <a:srgbClr val="6E51A7"/>
        </a:accent1>
        <a:accent2>
          <a:srgbClr val="8C8EE0"/>
        </a:accent2>
        <a:accent3>
          <a:srgbClr val="FFFFFF"/>
        </a:accent3>
        <a:accent4>
          <a:srgbClr val="1C2E6A"/>
        </a:accent4>
        <a:accent5>
          <a:srgbClr val="BAB3D0"/>
        </a:accent5>
        <a:accent6>
          <a:srgbClr val="7E80CB"/>
        </a:accent6>
        <a:hlink>
          <a:srgbClr val="96B1E6"/>
        </a:hlink>
        <a:folHlink>
          <a:srgbClr val="7BB32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1 7">
        <a:dk1>
          <a:srgbClr val="729ADC"/>
        </a:dk1>
        <a:lt1>
          <a:srgbClr val="FFFFFF"/>
        </a:lt1>
        <a:dk2>
          <a:srgbClr val="1A3D97"/>
        </a:dk2>
        <a:lt2>
          <a:srgbClr val="DDDDDD"/>
        </a:lt2>
        <a:accent1>
          <a:srgbClr val="4D74BB"/>
        </a:accent1>
        <a:accent2>
          <a:srgbClr val="6A99D8"/>
        </a:accent2>
        <a:accent3>
          <a:srgbClr val="FFFFFF"/>
        </a:accent3>
        <a:accent4>
          <a:srgbClr val="6083BC"/>
        </a:accent4>
        <a:accent5>
          <a:srgbClr val="B2BCDA"/>
        </a:accent5>
        <a:accent6>
          <a:srgbClr val="5F8AC4"/>
        </a:accent6>
        <a:hlink>
          <a:srgbClr val="96B1E6"/>
        </a:hlink>
        <a:folHlink>
          <a:srgbClr val="99C25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Тема Office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noFill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a:spPr>
      <a:bodyPr rtlCol="0" anchor="ctr"/>
      <a:lstStyle>
        <a:defPPr marL="88900" indent="268288" defTabSz="703263">
          <a:spcBef>
            <a:spcPct val="25000"/>
          </a:spcBef>
          <a:spcAft>
            <a:spcPts val="1200"/>
          </a:spcAft>
          <a:tabLst>
            <a:tab pos="6189663" algn="l"/>
            <a:tab pos="6367463" algn="l"/>
          </a:tabLst>
          <a:defRPr sz="1800" b="1" dirty="0" smtClean="0">
            <a:solidFill>
              <a:srgbClr val="00467A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</Template>
  <TotalTime>21313</TotalTime>
  <Words>1058</Words>
  <Application>Microsoft Office PowerPoint</Application>
  <PresentationFormat>Экран (4:3)</PresentationFormat>
  <Paragraphs>344</Paragraphs>
  <Slides>26</Slides>
  <Notes>16</Notes>
  <HiddenSlides>0</HiddenSlides>
  <MMClips>0</MMClips>
  <ScaleCrop>false</ScaleCrop>
  <HeadingPairs>
    <vt:vector size="6" baseType="variant">
      <vt:variant>
        <vt:lpstr>Тема</vt:lpstr>
      </vt:variant>
      <vt:variant>
        <vt:i4>4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1" baseType="lpstr">
      <vt:lpstr>1_1</vt:lpstr>
      <vt:lpstr>1</vt:lpstr>
      <vt:lpstr>2_1</vt:lpstr>
      <vt:lpstr>Тема Office</vt:lpstr>
      <vt:lpstr>Image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Sanek</dc:creator>
  <cp:lastModifiedBy>USER</cp:lastModifiedBy>
  <cp:revision>2006</cp:revision>
  <cp:lastPrinted>1601-01-01T00:00:00Z</cp:lastPrinted>
  <dcterms:created xsi:type="dcterms:W3CDTF">1601-01-01T00:00:00Z</dcterms:created>
  <dcterms:modified xsi:type="dcterms:W3CDTF">2015-03-04T10:16:27Z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